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62"/>
  </p:notesMasterIdLst>
  <p:handoutMasterIdLst>
    <p:handoutMasterId r:id="rId63"/>
  </p:handoutMasterIdLst>
  <p:sldIdLst>
    <p:sldId id="356" r:id="rId2"/>
    <p:sldId id="357" r:id="rId3"/>
    <p:sldId id="431" r:id="rId4"/>
    <p:sldId id="433" r:id="rId5"/>
    <p:sldId id="434" r:id="rId6"/>
    <p:sldId id="436" r:id="rId7"/>
    <p:sldId id="437" r:id="rId8"/>
    <p:sldId id="438" r:id="rId9"/>
    <p:sldId id="440" r:id="rId10"/>
    <p:sldId id="441" r:id="rId11"/>
    <p:sldId id="442" r:id="rId12"/>
    <p:sldId id="439" r:id="rId13"/>
    <p:sldId id="445" r:id="rId14"/>
    <p:sldId id="446" r:id="rId15"/>
    <p:sldId id="447" r:id="rId16"/>
    <p:sldId id="448" r:id="rId17"/>
    <p:sldId id="449" r:id="rId18"/>
    <p:sldId id="450" r:id="rId19"/>
    <p:sldId id="451" r:id="rId20"/>
    <p:sldId id="452" r:id="rId21"/>
    <p:sldId id="453" r:id="rId22"/>
    <p:sldId id="454" r:id="rId23"/>
    <p:sldId id="456" r:id="rId24"/>
    <p:sldId id="457" r:id="rId25"/>
    <p:sldId id="458" r:id="rId26"/>
    <p:sldId id="459" r:id="rId27"/>
    <p:sldId id="462" r:id="rId28"/>
    <p:sldId id="463" r:id="rId29"/>
    <p:sldId id="465" r:id="rId30"/>
    <p:sldId id="468" r:id="rId31"/>
    <p:sldId id="469" r:id="rId32"/>
    <p:sldId id="471" r:id="rId33"/>
    <p:sldId id="472" r:id="rId34"/>
    <p:sldId id="473" r:id="rId35"/>
    <p:sldId id="475" r:id="rId36"/>
    <p:sldId id="476" r:id="rId37"/>
    <p:sldId id="477" r:id="rId38"/>
    <p:sldId id="474" r:id="rId39"/>
    <p:sldId id="478" r:id="rId40"/>
    <p:sldId id="479" r:id="rId41"/>
    <p:sldId id="480" r:id="rId42"/>
    <p:sldId id="481" r:id="rId43"/>
    <p:sldId id="482" r:id="rId44"/>
    <p:sldId id="483" r:id="rId45"/>
    <p:sldId id="484" r:id="rId46"/>
    <p:sldId id="485" r:id="rId47"/>
    <p:sldId id="486" r:id="rId48"/>
    <p:sldId id="487" r:id="rId49"/>
    <p:sldId id="489" r:id="rId50"/>
    <p:sldId id="490" r:id="rId51"/>
    <p:sldId id="491" r:id="rId52"/>
    <p:sldId id="493" r:id="rId53"/>
    <p:sldId id="492" r:id="rId54"/>
    <p:sldId id="494" r:id="rId55"/>
    <p:sldId id="495" r:id="rId56"/>
    <p:sldId id="496" r:id="rId57"/>
    <p:sldId id="497" r:id="rId58"/>
    <p:sldId id="498" r:id="rId59"/>
    <p:sldId id="499" r:id="rId60"/>
    <p:sldId id="430" r:id="rId61"/>
  </p:sldIdLst>
  <p:sldSz cx="9144000" cy="6858000" type="screen4x3"/>
  <p:notesSz cx="6858000" cy="9144000"/>
  <p:custDataLst>
    <p:tags r:id="rId64"/>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E4C"/>
    <a:srgbClr val="007E39"/>
    <a:srgbClr val="F61828"/>
    <a:srgbClr val="FFFF99"/>
    <a:srgbClr val="0036A2"/>
    <a:srgbClr val="4411D5"/>
    <a:srgbClr val="C0007B"/>
    <a:srgbClr val="AC1418"/>
    <a:srgbClr val="FFCC00"/>
    <a:srgbClr val="6B8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12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Adobe® Dreamweaver CS5® is a professional Hyper Text Markup Language (HTML) editor. </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It provides a suite of tools that enable you to design, code, and develop Websites, Web pages, and powerful Web applications.</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Dreamweaver CS5 supports more technologies compared to the previous versions of Dreamweaver and enhances your experience of Website creation.</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Dreamweaver CS5 has simplified both - front-end as well as back-end development tasks that enable to create Web pages more easily than before.</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Dreamweaver CS5 also enables developers to interact directly with database-driven applications and Ajax interface elements.</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Dreamweaver has several integrated tools in its GUI that eliminate the need for using third-party browser based tools.</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9398">
        <dgm:presLayoutVars>
          <dgm:chMax val="0"/>
          <dgm:bulletEnabled val="1"/>
        </dgm:presLayoutVars>
      </dgm:prSet>
      <dgm:spPr/>
      <dgm:t>
        <a:bodyPr/>
        <a:lstStyle/>
        <a:p>
          <a:endParaRPr lang="en-US"/>
        </a:p>
      </dgm:t>
    </dgm:pt>
  </dgm:ptLst>
  <dgm:cxnLst>
    <dgm:cxn modelId="{1D51CD12-4BDE-4D01-9713-7823553AFAC0}" type="presOf" srcId="{FC2A7E5C-B22A-46C4-9AFD-A55CEAE725CE}" destId="{0256FAD6-365E-4CAB-8266-8CECC71F7F52}" srcOrd="0" destOrd="0" presId="urn:microsoft.com/office/officeart/2005/8/layout/vList2"/>
    <dgm:cxn modelId="{AF39AF3D-5573-48B4-8374-E2A03CA7AC50}" type="presOf" srcId="{4E1CD5B7-2CF3-44AA-979B-6F420433627D}" destId="{388723AB-37EB-4EC2-B7B0-759657273835}"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053ABB3D-305B-47D3-9C8C-39E5D4EC29E3}" type="presOf" srcId="{D32F8FCF-EDF2-4321-B49C-D5DF3D295B52}" destId="{9FF9BD46-DE44-4B30-80ED-AC3A9E213A06}" srcOrd="0" destOrd="0" presId="urn:microsoft.com/office/officeart/2005/8/layout/vList2"/>
    <dgm:cxn modelId="{CA1B97BE-2639-441D-9E01-09CAA5A0F3C0}" type="presOf" srcId="{FF2132BF-F09B-49F5-AB31-99E7CE70E1C7}" destId="{2EB7D3FA-250E-4F56-A9B0-C5AA0134E3BB}" srcOrd="0" destOrd="0" presId="urn:microsoft.com/office/officeart/2005/8/layout/vList2"/>
    <dgm:cxn modelId="{EC90D957-0420-4F9F-B46E-78A7F7B0F39E}" srcId="{D32F8FCF-EDF2-4321-B49C-D5DF3D295B52}" destId="{4E1CD5B7-2CF3-44AA-979B-6F420433627D}" srcOrd="0" destOrd="0" parTransId="{FBC00986-3EA4-4861-B52A-BDA881DCC91F}" sibTransId="{2809EA95-811D-4B67-9AD8-C4A1090D9C07}"/>
    <dgm:cxn modelId="{19D9F5E3-0714-4425-B1DF-ED5653129A86}" srcId="{D32F8FCF-EDF2-4321-B49C-D5DF3D295B52}" destId="{32F9483E-A135-41CD-9B8E-5BB23FE4E385}" srcOrd="3" destOrd="0" parTransId="{8400DE60-AB66-4C74-B12F-ABCFD84D948C}" sibTransId="{07212A5D-CEB0-4CF0-BA2B-9599A2004670}"/>
    <dgm:cxn modelId="{159D85AB-60EA-4650-BC34-179AE9270CC2}" type="presOf" srcId="{D2E1E881-2A8B-49A1-8081-38D4919F1CD9}" destId="{AA8A937F-D49C-41D9-A9B7-393386DAE8AC}" srcOrd="0" destOrd="0" presId="urn:microsoft.com/office/officeart/2005/8/layout/vList2"/>
    <dgm:cxn modelId="{0BD0C4EB-F750-420E-910C-14F6B2C3678A}" srcId="{D32F8FCF-EDF2-4321-B49C-D5DF3D295B52}" destId="{FF2132BF-F09B-49F5-AB31-99E7CE70E1C7}" srcOrd="5" destOrd="0" parTransId="{67247185-BB54-4129-8A20-6808698D348F}" sibTransId="{3AA164DC-391F-4CDC-8793-ABEF635916E8}"/>
    <dgm:cxn modelId="{E5C9D517-AEA1-46B8-AFBB-FF5F03BEE688}" srcId="{D32F8FCF-EDF2-4321-B49C-D5DF3D295B52}" destId="{D2E1E881-2A8B-49A1-8081-38D4919F1CD9}" srcOrd="4" destOrd="0" parTransId="{A343D0B4-8CF1-4F5D-819F-7251DAD2D450}" sibTransId="{DA037AB0-D74D-43CB-BD1B-BA0DD7C479A1}"/>
    <dgm:cxn modelId="{82DF010A-0DFE-487A-84D7-9CEA9B52953A}" type="presOf" srcId="{562882C0-AB97-4E3B-8D46-8E574B04BE56}" destId="{A6445519-E36D-458F-8F29-D286534B965D}" srcOrd="0" destOrd="0" presId="urn:microsoft.com/office/officeart/2005/8/layout/vList2"/>
    <dgm:cxn modelId="{2E46F766-50E7-4015-83C1-FEF6484316BF}" srcId="{D32F8FCF-EDF2-4321-B49C-D5DF3D295B52}" destId="{FC2A7E5C-B22A-46C4-9AFD-A55CEAE725CE}" srcOrd="1" destOrd="0" parTransId="{4321AB2E-56BE-4B81-A95D-78D0C600BF84}" sibTransId="{D600FDB0-EB0D-494C-8ECC-EFA51A794305}"/>
    <dgm:cxn modelId="{20D7AED8-3E43-4FE5-A0C1-7E0191065B61}" type="presOf" srcId="{32F9483E-A135-41CD-9B8E-5BB23FE4E385}" destId="{02F157C3-4AF0-4564-919C-72DA0052C758}" srcOrd="0" destOrd="0" presId="urn:microsoft.com/office/officeart/2005/8/layout/vList2"/>
    <dgm:cxn modelId="{CBA45EC7-84D3-468C-A44C-775FAA834ACF}" type="presParOf" srcId="{9FF9BD46-DE44-4B30-80ED-AC3A9E213A06}" destId="{388723AB-37EB-4EC2-B7B0-759657273835}" srcOrd="0" destOrd="0" presId="urn:microsoft.com/office/officeart/2005/8/layout/vList2"/>
    <dgm:cxn modelId="{F66FBFF1-1471-4508-82A2-6AA992EA67A9}" type="presParOf" srcId="{9FF9BD46-DE44-4B30-80ED-AC3A9E213A06}" destId="{D877BAB3-7DBF-46AB-A039-BE8C107F0C8C}" srcOrd="1" destOrd="0" presId="urn:microsoft.com/office/officeart/2005/8/layout/vList2"/>
    <dgm:cxn modelId="{E20A5497-089E-4B62-8248-1F9C9C433C9A}" type="presParOf" srcId="{9FF9BD46-DE44-4B30-80ED-AC3A9E213A06}" destId="{0256FAD6-365E-4CAB-8266-8CECC71F7F52}" srcOrd="2" destOrd="0" presId="urn:microsoft.com/office/officeart/2005/8/layout/vList2"/>
    <dgm:cxn modelId="{3942CB2A-AB09-4144-BB04-C14738F63027}" type="presParOf" srcId="{9FF9BD46-DE44-4B30-80ED-AC3A9E213A06}" destId="{C88DBDBC-73BA-40D4-ACAA-61468FA8920B}" srcOrd="3" destOrd="0" presId="urn:microsoft.com/office/officeart/2005/8/layout/vList2"/>
    <dgm:cxn modelId="{24ADAD1F-A6C2-4331-8C27-552643CED474}" type="presParOf" srcId="{9FF9BD46-DE44-4B30-80ED-AC3A9E213A06}" destId="{A6445519-E36D-458F-8F29-D286534B965D}" srcOrd="4" destOrd="0" presId="urn:microsoft.com/office/officeart/2005/8/layout/vList2"/>
    <dgm:cxn modelId="{D8459FCF-C5FB-4F14-814D-4FC95C933BBC}" type="presParOf" srcId="{9FF9BD46-DE44-4B30-80ED-AC3A9E213A06}" destId="{A2EE26A5-691E-4C3F-B7EF-20DE69EA838D}" srcOrd="5" destOrd="0" presId="urn:microsoft.com/office/officeart/2005/8/layout/vList2"/>
    <dgm:cxn modelId="{B71C3FFD-99A8-4D2C-84A2-EDF8144B9B80}" type="presParOf" srcId="{9FF9BD46-DE44-4B30-80ED-AC3A9E213A06}" destId="{02F157C3-4AF0-4564-919C-72DA0052C758}" srcOrd="6" destOrd="0" presId="urn:microsoft.com/office/officeart/2005/8/layout/vList2"/>
    <dgm:cxn modelId="{94D40681-738E-438C-8450-3787C817C3F8}" type="presParOf" srcId="{9FF9BD46-DE44-4B30-80ED-AC3A9E213A06}" destId="{3C7DB9C2-B0E1-49BC-BB9B-F7C0921C4DD2}" srcOrd="7" destOrd="0" presId="urn:microsoft.com/office/officeart/2005/8/layout/vList2"/>
    <dgm:cxn modelId="{E2265DE2-6387-464D-AD82-86C01438AB96}" type="presParOf" srcId="{9FF9BD46-DE44-4B30-80ED-AC3A9E213A06}" destId="{AA8A937F-D49C-41D9-A9B7-393386DAE8AC}" srcOrd="8" destOrd="0" presId="urn:microsoft.com/office/officeart/2005/8/layout/vList2"/>
    <dgm:cxn modelId="{4659AA87-79AB-452C-A486-E9DB160E6A32}" type="presParOf" srcId="{9FF9BD46-DE44-4B30-80ED-AC3A9E213A06}" destId="{80608842-D2C2-445C-A52E-9253146A0666}" srcOrd="9" destOrd="0" presId="urn:microsoft.com/office/officeart/2005/8/layout/vList2"/>
    <dgm:cxn modelId="{BD5FEDCE-3E13-40E9-80EB-547CA133C4D4}" type="presParOf" srcId="{9FF9BD46-DE44-4B30-80ED-AC3A9E213A06}" destId="{2EB7D3FA-250E-4F56-A9B0-C5AA0134E3BB}" srcOrd="10" destOrd="0" presId="urn:microsoft.com/office/officeart/2005/8/layout/vList2"/>
  </dgm:cxnLst>
  <dgm:bg/>
  <dgm:whole>
    <a:ln w="6350" cmpd="sn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To insert a line break, do one of the following:</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800" dirty="0" smtClean="0">
              <a:latin typeface="Calibri" pitchFamily="34" charset="0"/>
              <a:cs typeface="Calibri" pitchFamily="34" charset="0"/>
            </a:rPr>
            <a:t>Press </a:t>
          </a:r>
          <a:r>
            <a:rPr lang="en-US" sz="1800" b="1" dirty="0" err="1" smtClean="0">
              <a:latin typeface="Calibri" pitchFamily="34" charset="0"/>
              <a:cs typeface="Calibri" pitchFamily="34" charset="0"/>
            </a:rPr>
            <a:t>Shift+Enter</a:t>
          </a:r>
          <a:r>
            <a:rPr lang="en-US" sz="1800" b="0" dirty="0" smtClean="0">
              <a:latin typeface="Calibri" pitchFamily="34" charset="0"/>
              <a:cs typeface="Calibri" pitchFamily="34" charset="0"/>
            </a:rPr>
            <a:t>.</a:t>
          </a:r>
          <a:endParaRPr lang="en-US" sz="18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800" dirty="0" smtClean="0">
              <a:latin typeface="Calibri" pitchFamily="34" charset="0"/>
              <a:cs typeface="Calibri" pitchFamily="34" charset="0"/>
            </a:rPr>
            <a:t>On the </a:t>
          </a:r>
          <a:r>
            <a:rPr lang="en-US" sz="1800" b="1" dirty="0" smtClean="0">
              <a:latin typeface="Calibri" pitchFamily="34" charset="0"/>
              <a:cs typeface="Calibri" pitchFamily="34" charset="0"/>
            </a:rPr>
            <a:t>Insert</a:t>
          </a:r>
          <a:r>
            <a:rPr lang="en-US" sz="1800" dirty="0" smtClean="0">
              <a:latin typeface="Calibri" pitchFamily="34" charset="0"/>
              <a:cs typeface="Calibri" pitchFamily="34" charset="0"/>
            </a:rPr>
            <a:t> menu, click </a:t>
          </a:r>
          <a:r>
            <a:rPr lang="en-US" sz="1800" b="1" dirty="0" smtClean="0">
              <a:latin typeface="Calibri" pitchFamily="34" charset="0"/>
              <a:cs typeface="Calibri" pitchFamily="34" charset="0"/>
            </a:rPr>
            <a:t>HTML</a:t>
          </a:r>
          <a:r>
            <a:rPr lang="en-US" sz="1800" dirty="0" smtClean="0">
              <a:latin typeface="Calibri" pitchFamily="34" charset="0"/>
              <a:cs typeface="Calibri" pitchFamily="34" charset="0"/>
            </a:rPr>
            <a:t>, click </a:t>
          </a:r>
          <a:r>
            <a:rPr lang="en-US" sz="1800" b="1" dirty="0" smtClean="0">
              <a:latin typeface="Calibri" pitchFamily="34" charset="0"/>
              <a:cs typeface="Calibri" pitchFamily="34" charset="0"/>
            </a:rPr>
            <a:t>Special Characters</a:t>
          </a:r>
          <a:r>
            <a:rPr lang="en-US" sz="1800" dirty="0" smtClean="0">
              <a:latin typeface="Calibri" pitchFamily="34" charset="0"/>
              <a:cs typeface="Calibri" pitchFamily="34" charset="0"/>
            </a:rPr>
            <a:t>, and then click </a:t>
          </a:r>
          <a:r>
            <a:rPr lang="en-US" sz="1800" b="1" dirty="0" smtClean="0">
              <a:latin typeface="Calibri" pitchFamily="34" charset="0"/>
              <a:cs typeface="Calibri" pitchFamily="34" charset="0"/>
            </a:rPr>
            <a:t>Line Break</a:t>
          </a:r>
          <a:r>
            <a:rPr lang="en-US" sz="1800" dirty="0" smtClean="0">
              <a:latin typeface="Calibri" pitchFamily="34" charset="0"/>
              <a:cs typeface="Calibri" pitchFamily="34" charset="0"/>
            </a:rPr>
            <a:t> from the submenu.</a:t>
          </a:r>
          <a:endParaRPr lang="en-US" sz="18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800" dirty="0" smtClean="0">
              <a:latin typeface="Calibri" pitchFamily="34" charset="0"/>
              <a:cs typeface="Calibri" pitchFamily="34" charset="0"/>
            </a:rPr>
            <a:t>In the </a:t>
          </a:r>
          <a:r>
            <a:rPr lang="en-US" sz="1800" b="1" dirty="0" smtClean="0">
              <a:latin typeface="Calibri" pitchFamily="34" charset="0"/>
              <a:cs typeface="Calibri" pitchFamily="34" charset="0"/>
            </a:rPr>
            <a:t>Text</a:t>
          </a:r>
          <a:r>
            <a:rPr lang="en-US" sz="1800" dirty="0" smtClean="0">
              <a:latin typeface="Calibri" pitchFamily="34" charset="0"/>
              <a:cs typeface="Calibri" pitchFamily="34" charset="0"/>
            </a:rPr>
            <a:t> category of the </a:t>
          </a:r>
          <a:r>
            <a:rPr lang="en-US" sz="1800" b="1" dirty="0" smtClean="0">
              <a:latin typeface="Calibri" pitchFamily="34" charset="0"/>
              <a:cs typeface="Calibri" pitchFamily="34" charset="0"/>
            </a:rPr>
            <a:t>Insert</a:t>
          </a:r>
          <a:r>
            <a:rPr lang="en-US" sz="1800" dirty="0" smtClean="0">
              <a:latin typeface="Calibri" pitchFamily="34" charset="0"/>
              <a:cs typeface="Calibri" pitchFamily="34" charset="0"/>
            </a:rPr>
            <a:t> panel, click the </a:t>
          </a:r>
          <a:r>
            <a:rPr lang="en-US" sz="1800" b="1" dirty="0" smtClean="0">
              <a:latin typeface="Calibri" pitchFamily="34" charset="0"/>
              <a:cs typeface="Calibri" pitchFamily="34" charset="0"/>
            </a:rPr>
            <a:t>Characters</a:t>
          </a:r>
          <a:r>
            <a:rPr lang="en-US" sz="1800" dirty="0" smtClean="0">
              <a:latin typeface="Calibri" pitchFamily="34" charset="0"/>
              <a:cs typeface="Calibri" pitchFamily="34" charset="0"/>
            </a:rPr>
            <a:t> button, and click the </a:t>
          </a:r>
          <a:r>
            <a:rPr lang="en-US" sz="1800" b="1" dirty="0" smtClean="0">
              <a:latin typeface="Calibri" pitchFamily="34" charset="0"/>
              <a:cs typeface="Calibri" pitchFamily="34" charset="0"/>
            </a:rPr>
            <a:t>Line Break</a:t>
          </a:r>
          <a:r>
            <a:rPr lang="en-US" sz="1800" dirty="0" smtClean="0">
              <a:latin typeface="Calibri" pitchFamily="34" charset="0"/>
              <a:cs typeface="Calibri" pitchFamily="34" charset="0"/>
            </a:rPr>
            <a:t> icon.</a:t>
          </a:r>
          <a:endParaRPr lang="en-US" sz="180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866375"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3"/>
      <dgm:spPr/>
      <dgm:t>
        <a:bodyPr/>
        <a:lstStyle/>
        <a:p>
          <a:endParaRPr lang="en-US"/>
        </a:p>
      </dgm:t>
    </dgm:pt>
    <dgm:pt modelId="{56E95771-CAF8-441F-9C29-95B345C1BC36}" type="pres">
      <dgm:prSet presAssocID="{D6A3040D-8377-4504-95EA-F17CB7DD2DEA}" presName="childText" presStyleLbl="bgAcc1" presStyleIdx="0" presStyleCnt="3" custScaleX="1157688" custScaleY="135591" custLinFactNeighborX="-1515" custLinFactNeighborY="-59588">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3"/>
      <dgm:spPr/>
      <dgm:t>
        <a:bodyPr/>
        <a:lstStyle/>
        <a:p>
          <a:endParaRPr lang="en-US"/>
        </a:p>
      </dgm:t>
    </dgm:pt>
    <dgm:pt modelId="{61E2C684-EBD0-485A-A69A-410BAE7028A4}" type="pres">
      <dgm:prSet presAssocID="{D50A3AAC-7505-447E-BD38-9E15D70972CE}" presName="childText" presStyleLbl="bgAcc1" presStyleIdx="1" presStyleCnt="3" custScaleX="1158979" custScaleY="147452" custLinFactNeighborX="-1515" custLinFactNeighborY="-28284">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3"/>
      <dgm:spPr/>
      <dgm:t>
        <a:bodyPr/>
        <a:lstStyle/>
        <a:p>
          <a:endParaRPr lang="en-US"/>
        </a:p>
      </dgm:t>
    </dgm:pt>
    <dgm:pt modelId="{37FAE7F2-3481-4698-9EAC-9A7F7BEDF7E1}" type="pres">
      <dgm:prSet presAssocID="{9BCA323E-6A5B-4060-8D3D-6F08D535ED50}" presName="childText" presStyleLbl="bgAcc1" presStyleIdx="2" presStyleCnt="3" custScaleX="1221362" custScaleY="148515" custLinFactNeighborX="-1515" custLinFactNeighborY="6365">
        <dgm:presLayoutVars>
          <dgm:bulletEnabled val="1"/>
        </dgm:presLayoutVars>
      </dgm:prSet>
      <dgm:spPr/>
      <dgm:t>
        <a:bodyPr/>
        <a:lstStyle/>
        <a:p>
          <a:endParaRPr lang="en-US"/>
        </a:p>
      </dgm:t>
    </dgm:pt>
  </dgm:ptLst>
  <dgm:cxnLst>
    <dgm:cxn modelId="{C3A23B59-1366-4153-999F-555BDE3B0CD4}" type="presOf" srcId="{8284AD39-911A-4534-9D24-A79788150699}" destId="{159E9CC5-F056-481E-890B-D81D92944806}" srcOrd="0" destOrd="0" presId="urn:microsoft.com/office/officeart/2005/8/layout/hierarchy3"/>
    <dgm:cxn modelId="{22491F09-8BFB-4266-AD42-D526B12DCAA8}" type="presOf" srcId="{4F57FD8E-722A-4FE1-A800-A7842B64FACF}" destId="{BC6173FC-5FB0-4E70-8D5C-962BCFCBFD7A}" srcOrd="0" destOrd="0" presId="urn:microsoft.com/office/officeart/2005/8/layout/hierarchy3"/>
    <dgm:cxn modelId="{563BD01C-B482-4417-86D0-5AA12C149CEF}" type="presOf" srcId="{9BCA323E-6A5B-4060-8D3D-6F08D535ED50}" destId="{37FAE7F2-3481-4698-9EAC-9A7F7BEDF7E1}" srcOrd="0" destOrd="0" presId="urn:microsoft.com/office/officeart/2005/8/layout/hierarchy3"/>
    <dgm:cxn modelId="{D3E5BBDC-D833-4E7D-A678-48F77DAF13E6}" type="presOf" srcId="{43EAB393-DF1E-40D9-AB3C-142616DE21BC}" destId="{C9082C2E-3830-4A10-8B86-E47EF69015BA}"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6F2C9328-3923-4926-92A0-45BCDAFBDE8B}" type="presOf" srcId="{D50A3AAC-7505-447E-BD38-9E15D70972CE}" destId="{61E2C684-EBD0-485A-A69A-410BAE7028A4}"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7CCE5110-A591-4F96-ACAA-5A26DA08AED5}" type="presOf" srcId="{D393D8ED-BB81-4D84-91DD-05350B4EFC40}" destId="{B468F822-FA45-412D-B478-5A4DC4DF054E}" srcOrd="0" destOrd="0" presId="urn:microsoft.com/office/officeart/2005/8/layout/hierarchy3"/>
    <dgm:cxn modelId="{D7BAC295-A5DB-4321-B853-CE050FDABC50}" type="presOf" srcId="{509048E6-251D-4931-A7B0-05B873F2859C}" destId="{42DCD54D-66BE-465E-9847-73F41B8C7E46}" srcOrd="0" destOrd="0" presId="urn:microsoft.com/office/officeart/2005/8/layout/hierarchy3"/>
    <dgm:cxn modelId="{592B4314-2C58-4886-A20A-944552D412F5}" type="presOf" srcId="{D6A3040D-8377-4504-95EA-F17CB7DD2DEA}" destId="{56E95771-CAF8-441F-9C29-95B345C1BC36}"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90B12627-82FE-4D27-A489-9DD58756C2DD}" type="presOf" srcId="{4F57FD8E-722A-4FE1-A800-A7842B64FACF}" destId="{3B63C256-E7BD-4FED-A24D-ED2C4F33768A}" srcOrd="1"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CC6440AD-A392-4E8F-B536-36F92CEB10D9}" type="presParOf" srcId="{B468F822-FA45-412D-B478-5A4DC4DF054E}" destId="{453EBD43-11D2-4618-99AF-A40FEDC0C097}" srcOrd="0" destOrd="0" presId="urn:microsoft.com/office/officeart/2005/8/layout/hierarchy3"/>
    <dgm:cxn modelId="{4C8BEDB3-B383-407D-9BDB-88A90DC04156}" type="presParOf" srcId="{453EBD43-11D2-4618-99AF-A40FEDC0C097}" destId="{BAFF6349-B296-4F4C-80CD-1CE7473A9F90}" srcOrd="0" destOrd="0" presId="urn:microsoft.com/office/officeart/2005/8/layout/hierarchy3"/>
    <dgm:cxn modelId="{B03181BB-3627-4A8E-8F1C-8A167EED6F6E}" type="presParOf" srcId="{BAFF6349-B296-4F4C-80CD-1CE7473A9F90}" destId="{BC6173FC-5FB0-4E70-8D5C-962BCFCBFD7A}" srcOrd="0" destOrd="0" presId="urn:microsoft.com/office/officeart/2005/8/layout/hierarchy3"/>
    <dgm:cxn modelId="{D0961056-5C11-42AA-9CF1-829046791899}" type="presParOf" srcId="{BAFF6349-B296-4F4C-80CD-1CE7473A9F90}" destId="{3B63C256-E7BD-4FED-A24D-ED2C4F33768A}" srcOrd="1" destOrd="0" presId="urn:microsoft.com/office/officeart/2005/8/layout/hierarchy3"/>
    <dgm:cxn modelId="{44C823F1-140C-42EA-84B1-BF484EA8DDDA}" type="presParOf" srcId="{453EBD43-11D2-4618-99AF-A40FEDC0C097}" destId="{636388E9-B1ED-42D9-BF7B-D39D4493A1B8}" srcOrd="1" destOrd="0" presId="urn:microsoft.com/office/officeart/2005/8/layout/hierarchy3"/>
    <dgm:cxn modelId="{7DB754C9-AF1B-4481-99EC-7473502C757D}" type="presParOf" srcId="{636388E9-B1ED-42D9-BF7B-D39D4493A1B8}" destId="{159E9CC5-F056-481E-890B-D81D92944806}" srcOrd="0" destOrd="0" presId="urn:microsoft.com/office/officeart/2005/8/layout/hierarchy3"/>
    <dgm:cxn modelId="{99B5A6C1-9FDE-49DD-8908-654FA1F5DD54}" type="presParOf" srcId="{636388E9-B1ED-42D9-BF7B-D39D4493A1B8}" destId="{56E95771-CAF8-441F-9C29-95B345C1BC36}" srcOrd="1" destOrd="0" presId="urn:microsoft.com/office/officeart/2005/8/layout/hierarchy3"/>
    <dgm:cxn modelId="{2D9D8992-8656-49CE-A3EB-B298A23DF38D}" type="presParOf" srcId="{636388E9-B1ED-42D9-BF7B-D39D4493A1B8}" destId="{C9082C2E-3830-4A10-8B86-E47EF69015BA}" srcOrd="2" destOrd="0" presId="urn:microsoft.com/office/officeart/2005/8/layout/hierarchy3"/>
    <dgm:cxn modelId="{B820168A-62A6-49F6-81AF-4FE3AEC6B960}" type="presParOf" srcId="{636388E9-B1ED-42D9-BF7B-D39D4493A1B8}" destId="{61E2C684-EBD0-485A-A69A-410BAE7028A4}" srcOrd="3" destOrd="0" presId="urn:microsoft.com/office/officeart/2005/8/layout/hierarchy3"/>
    <dgm:cxn modelId="{01AE3311-D305-49B7-AE93-CDB025ADDEF7}" type="presParOf" srcId="{636388E9-B1ED-42D9-BF7B-D39D4493A1B8}" destId="{42DCD54D-66BE-465E-9847-73F41B8C7E46}" srcOrd="4" destOrd="0" presId="urn:microsoft.com/office/officeart/2005/8/layout/hierarchy3"/>
    <dgm:cxn modelId="{D917A5DE-346B-49F9-9D9E-F66AF8E0FA67}" type="presParOf" srcId="{636388E9-B1ED-42D9-BF7B-D39D4493A1B8}" destId="{37FAE7F2-3481-4698-9EAC-9A7F7BEDF7E1}"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You can also insert a non-breaking space by any of the following methods: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800" dirty="0" smtClean="0">
              <a:latin typeface="Calibri" pitchFamily="34" charset="0"/>
              <a:cs typeface="Calibri" pitchFamily="34" charset="0"/>
            </a:rPr>
            <a:t>On the </a:t>
          </a:r>
          <a:r>
            <a:rPr lang="en-US" sz="1800" b="1" dirty="0" smtClean="0">
              <a:latin typeface="Calibri" pitchFamily="34" charset="0"/>
              <a:cs typeface="Calibri" pitchFamily="34" charset="0"/>
            </a:rPr>
            <a:t>Insert</a:t>
          </a:r>
          <a:r>
            <a:rPr lang="en-US" sz="1800" dirty="0" smtClean="0">
              <a:latin typeface="Calibri" pitchFamily="34" charset="0"/>
              <a:cs typeface="Calibri" pitchFamily="34" charset="0"/>
            </a:rPr>
            <a:t> menu, click </a:t>
          </a:r>
          <a:r>
            <a:rPr lang="en-US" sz="1800" b="1" dirty="0" smtClean="0">
              <a:latin typeface="Calibri" pitchFamily="34" charset="0"/>
              <a:cs typeface="Calibri" pitchFamily="34" charset="0"/>
            </a:rPr>
            <a:t>HTML</a:t>
          </a:r>
          <a:r>
            <a:rPr lang="en-US" sz="1800" dirty="0" smtClean="0">
              <a:latin typeface="Calibri" pitchFamily="34" charset="0"/>
              <a:cs typeface="Calibri" pitchFamily="34" charset="0"/>
            </a:rPr>
            <a:t>, then click </a:t>
          </a:r>
          <a:r>
            <a:rPr lang="en-US" sz="1800" b="1" dirty="0" smtClean="0">
              <a:latin typeface="Calibri" pitchFamily="34" charset="0"/>
              <a:cs typeface="Calibri" pitchFamily="34" charset="0"/>
            </a:rPr>
            <a:t>Special Characters</a:t>
          </a:r>
          <a:r>
            <a:rPr lang="en-US" sz="1800" dirty="0" smtClean="0">
              <a:latin typeface="Calibri" pitchFamily="34" charset="0"/>
              <a:cs typeface="Calibri" pitchFamily="34" charset="0"/>
            </a:rPr>
            <a:t>, and then click </a:t>
          </a:r>
          <a:r>
            <a:rPr lang="en-US" sz="1800" b="1" dirty="0" smtClean="0">
              <a:latin typeface="Calibri" pitchFamily="34" charset="0"/>
              <a:cs typeface="Calibri" pitchFamily="34" charset="0"/>
            </a:rPr>
            <a:t>Non-Breaking Space</a:t>
          </a:r>
          <a:r>
            <a:rPr lang="en-US" sz="1800" dirty="0" smtClean="0">
              <a:latin typeface="Calibri" pitchFamily="34" charset="0"/>
              <a:cs typeface="Calibri" pitchFamily="34" charset="0"/>
            </a:rPr>
            <a:t> from the submenu.</a:t>
          </a:r>
          <a:endParaRPr lang="en-US" sz="1800" b="1"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800" dirty="0" smtClean="0">
              <a:latin typeface="Calibri" pitchFamily="34" charset="0"/>
              <a:cs typeface="Calibri" pitchFamily="34" charset="0"/>
            </a:rPr>
            <a:t>In the </a:t>
          </a:r>
          <a:r>
            <a:rPr lang="en-US" sz="1800" b="1" dirty="0" smtClean="0">
              <a:latin typeface="Calibri" pitchFamily="34" charset="0"/>
              <a:cs typeface="Calibri" pitchFamily="34" charset="0"/>
            </a:rPr>
            <a:t>Text</a:t>
          </a:r>
          <a:r>
            <a:rPr lang="en-US" sz="1800" dirty="0" smtClean="0">
              <a:latin typeface="Calibri" pitchFamily="34" charset="0"/>
              <a:cs typeface="Calibri" pitchFamily="34" charset="0"/>
            </a:rPr>
            <a:t> category of the </a:t>
          </a:r>
          <a:r>
            <a:rPr lang="en-US" sz="1800" b="1" dirty="0" smtClean="0">
              <a:latin typeface="Calibri" pitchFamily="34" charset="0"/>
              <a:cs typeface="Calibri" pitchFamily="34" charset="0"/>
            </a:rPr>
            <a:t>Insert</a:t>
          </a:r>
          <a:r>
            <a:rPr lang="en-US" sz="1800" dirty="0" smtClean="0">
              <a:latin typeface="Calibri" pitchFamily="34" charset="0"/>
              <a:cs typeface="Calibri" pitchFamily="34" charset="0"/>
            </a:rPr>
            <a:t> panel, click the </a:t>
          </a:r>
          <a:r>
            <a:rPr lang="en-US" sz="1800" b="1" dirty="0" smtClean="0">
              <a:latin typeface="Calibri" pitchFamily="34" charset="0"/>
              <a:cs typeface="Calibri" pitchFamily="34" charset="0"/>
            </a:rPr>
            <a:t>Characters</a:t>
          </a:r>
          <a:r>
            <a:rPr lang="en-US" sz="1800" dirty="0" smtClean="0">
              <a:latin typeface="Calibri" pitchFamily="34" charset="0"/>
              <a:cs typeface="Calibri" pitchFamily="34" charset="0"/>
            </a:rPr>
            <a:t> button and click the </a:t>
          </a:r>
          <a:r>
            <a:rPr lang="en-US" sz="1800" b="1" dirty="0" smtClean="0">
              <a:latin typeface="Calibri" pitchFamily="34" charset="0"/>
              <a:cs typeface="Calibri" pitchFamily="34" charset="0"/>
            </a:rPr>
            <a:t>Non-Breaking Space</a:t>
          </a:r>
          <a:r>
            <a:rPr lang="en-US" sz="1800" dirty="0" smtClean="0">
              <a:latin typeface="Calibri" pitchFamily="34" charset="0"/>
              <a:cs typeface="Calibri" pitchFamily="34" charset="0"/>
            </a:rPr>
            <a:t> icon.</a:t>
          </a:r>
          <a:endParaRPr lang="en-US" sz="18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150562"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2"/>
      <dgm:spPr/>
      <dgm:t>
        <a:bodyPr/>
        <a:lstStyle/>
        <a:p>
          <a:endParaRPr lang="en-US"/>
        </a:p>
      </dgm:t>
    </dgm:pt>
    <dgm:pt modelId="{56E95771-CAF8-441F-9C29-95B345C1BC36}" type="pres">
      <dgm:prSet presAssocID="{D6A3040D-8377-4504-95EA-F17CB7DD2DEA}" presName="childText" presStyleLbl="bgAcc1" presStyleIdx="0" presStyleCnt="2" custScaleX="1157688" custScaleY="207812" custLinFactNeighborX="-1515" custLinFactNeighborY="-59588">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2"/>
      <dgm:spPr/>
      <dgm:t>
        <a:bodyPr/>
        <a:lstStyle/>
        <a:p>
          <a:endParaRPr lang="en-US"/>
        </a:p>
      </dgm:t>
    </dgm:pt>
    <dgm:pt modelId="{61E2C684-EBD0-485A-A69A-410BAE7028A4}" type="pres">
      <dgm:prSet presAssocID="{D50A3AAC-7505-447E-BD38-9E15D70972CE}" presName="childText" presStyleLbl="bgAcc1" presStyleIdx="1" presStyleCnt="2" custScaleX="1158979" custScaleY="211546" custLinFactNeighborX="-1515" custLinFactNeighborY="-28284">
        <dgm:presLayoutVars>
          <dgm:bulletEnabled val="1"/>
        </dgm:presLayoutVars>
      </dgm:prSet>
      <dgm:spPr/>
      <dgm:t>
        <a:bodyPr/>
        <a:lstStyle/>
        <a:p>
          <a:endParaRPr lang="en-US"/>
        </a:p>
      </dgm:t>
    </dgm:pt>
  </dgm:ptLst>
  <dgm:cxnLst>
    <dgm:cxn modelId="{3C060A9A-993B-414E-AFB6-20E7A90E96BA}" type="presOf" srcId="{4F57FD8E-722A-4FE1-A800-A7842B64FACF}" destId="{3B63C256-E7BD-4FED-A24D-ED2C4F33768A}" srcOrd="1" destOrd="0" presId="urn:microsoft.com/office/officeart/2005/8/layout/hierarchy3"/>
    <dgm:cxn modelId="{BB4F43FC-1695-4FA8-BADA-13F61C0AB7DB}" type="presOf" srcId="{8284AD39-911A-4534-9D24-A79788150699}" destId="{159E9CC5-F056-481E-890B-D81D92944806}"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4C33EC12-3E7A-4AE6-AD7B-B4BF68C98968}" type="presOf" srcId="{43EAB393-DF1E-40D9-AB3C-142616DE21BC}" destId="{C9082C2E-3830-4A10-8B86-E47EF69015BA}" srcOrd="0" destOrd="0" presId="urn:microsoft.com/office/officeart/2005/8/layout/hierarchy3"/>
    <dgm:cxn modelId="{97A78E8F-2D6E-474C-AF15-97137BB9F6B6}" type="presOf" srcId="{4F57FD8E-722A-4FE1-A800-A7842B64FACF}" destId="{BC6173FC-5FB0-4E70-8D5C-962BCFCBFD7A}" srcOrd="0" destOrd="0" presId="urn:microsoft.com/office/officeart/2005/8/layout/hierarchy3"/>
    <dgm:cxn modelId="{D41B0E84-F771-4286-90BA-DC1ABDAF633A}" type="presOf" srcId="{D6A3040D-8377-4504-95EA-F17CB7DD2DEA}" destId="{56E95771-CAF8-441F-9C29-95B345C1BC36}"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6A1B8788-2705-42C1-B145-50A62A4AB61C}" srcId="{4F57FD8E-722A-4FE1-A800-A7842B64FACF}" destId="{D50A3AAC-7505-447E-BD38-9E15D70972CE}" srcOrd="1" destOrd="0" parTransId="{43EAB393-DF1E-40D9-AB3C-142616DE21BC}" sibTransId="{D8CAC414-599A-4434-974D-39D5316A46A1}"/>
    <dgm:cxn modelId="{CFE9F320-76DF-4A70-8728-B99450396E13}" type="presOf" srcId="{D393D8ED-BB81-4D84-91DD-05350B4EFC40}" destId="{B468F822-FA45-412D-B478-5A4DC4DF054E}" srcOrd="0" destOrd="0" presId="urn:microsoft.com/office/officeart/2005/8/layout/hierarchy3"/>
    <dgm:cxn modelId="{09D9ED2B-C436-4AF4-B59E-B1451EB76CAB}" type="presOf" srcId="{D50A3AAC-7505-447E-BD38-9E15D70972CE}" destId="{61E2C684-EBD0-485A-A69A-410BAE7028A4}" srcOrd="0" destOrd="0" presId="urn:microsoft.com/office/officeart/2005/8/layout/hierarchy3"/>
    <dgm:cxn modelId="{10C8B8D8-28F2-49D5-BB76-E5B3771D1322}" type="presParOf" srcId="{B468F822-FA45-412D-B478-5A4DC4DF054E}" destId="{453EBD43-11D2-4618-99AF-A40FEDC0C097}" srcOrd="0" destOrd="0" presId="urn:microsoft.com/office/officeart/2005/8/layout/hierarchy3"/>
    <dgm:cxn modelId="{92272623-A021-4462-AD66-99B3180C0989}" type="presParOf" srcId="{453EBD43-11D2-4618-99AF-A40FEDC0C097}" destId="{BAFF6349-B296-4F4C-80CD-1CE7473A9F90}" srcOrd="0" destOrd="0" presId="urn:microsoft.com/office/officeart/2005/8/layout/hierarchy3"/>
    <dgm:cxn modelId="{E84813C8-6725-4188-A1E4-F238FE15EE12}" type="presParOf" srcId="{BAFF6349-B296-4F4C-80CD-1CE7473A9F90}" destId="{BC6173FC-5FB0-4E70-8D5C-962BCFCBFD7A}" srcOrd="0" destOrd="0" presId="urn:microsoft.com/office/officeart/2005/8/layout/hierarchy3"/>
    <dgm:cxn modelId="{C78C4228-FBB4-4389-9502-2EDBF1C2E12B}" type="presParOf" srcId="{BAFF6349-B296-4F4C-80CD-1CE7473A9F90}" destId="{3B63C256-E7BD-4FED-A24D-ED2C4F33768A}" srcOrd="1" destOrd="0" presId="urn:microsoft.com/office/officeart/2005/8/layout/hierarchy3"/>
    <dgm:cxn modelId="{D007C8F0-2C63-403F-AA4F-C051D8292F9A}" type="presParOf" srcId="{453EBD43-11D2-4618-99AF-A40FEDC0C097}" destId="{636388E9-B1ED-42D9-BF7B-D39D4493A1B8}" srcOrd="1" destOrd="0" presId="urn:microsoft.com/office/officeart/2005/8/layout/hierarchy3"/>
    <dgm:cxn modelId="{22024637-C259-4874-95E6-34E8275B730A}" type="presParOf" srcId="{636388E9-B1ED-42D9-BF7B-D39D4493A1B8}" destId="{159E9CC5-F056-481E-890B-D81D92944806}" srcOrd="0" destOrd="0" presId="urn:microsoft.com/office/officeart/2005/8/layout/hierarchy3"/>
    <dgm:cxn modelId="{37397A50-4BD4-4DEC-9849-036D06A8649C}" type="presParOf" srcId="{636388E9-B1ED-42D9-BF7B-D39D4493A1B8}" destId="{56E95771-CAF8-441F-9C29-95B345C1BC36}" srcOrd="1" destOrd="0" presId="urn:microsoft.com/office/officeart/2005/8/layout/hierarchy3"/>
    <dgm:cxn modelId="{5A1DB21C-10E7-405A-8961-995810552901}" type="presParOf" srcId="{636388E9-B1ED-42D9-BF7B-D39D4493A1B8}" destId="{C9082C2E-3830-4A10-8B86-E47EF69015BA}" srcOrd="2" destOrd="0" presId="urn:microsoft.com/office/officeart/2005/8/layout/hierarchy3"/>
    <dgm:cxn modelId="{7593208C-2609-4703-A60E-3D4D1CB2B69C}" type="presParOf" srcId="{636388E9-B1ED-42D9-BF7B-D39D4493A1B8}" destId="{61E2C684-EBD0-485A-A69A-410BAE7028A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Following are a few advantages of using CSS rather than HTML:</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600" dirty="0" smtClean="0">
              <a:latin typeface="Calibri" pitchFamily="34" charset="0"/>
              <a:cs typeface="Calibri" pitchFamily="34" charset="0"/>
            </a:rPr>
            <a:t>CSS gives Web designers and developers greater control over Web page design.</a:t>
          </a:r>
          <a:endParaRPr lang="en-US" sz="160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600" dirty="0" smtClean="0">
              <a:latin typeface="Calibri" pitchFamily="34" charset="0"/>
              <a:cs typeface="Calibri" pitchFamily="34" charset="0"/>
            </a:rPr>
            <a:t>CSS provides improved features for accessibility and reduced file size.</a:t>
          </a:r>
          <a:endParaRPr lang="en-US" sz="16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dirty="0" smtClean="0">
              <a:latin typeface="Calibri" pitchFamily="34" charset="0"/>
              <a:cs typeface="Calibri" pitchFamily="34" charset="0"/>
            </a:rPr>
            <a:t>You can create new styles with the </a:t>
          </a:r>
          <a:r>
            <a:rPr lang="en-US" sz="1600" b="1" dirty="0" smtClean="0">
              <a:latin typeface="Calibri" pitchFamily="34" charset="0"/>
              <a:cs typeface="Calibri" pitchFamily="34" charset="0"/>
            </a:rPr>
            <a:t>CSS Property Inspector</a:t>
          </a:r>
          <a:r>
            <a:rPr lang="en-US" sz="1600" dirty="0" smtClean="0">
              <a:latin typeface="Calibri" pitchFamily="34" charset="0"/>
              <a:cs typeface="Calibri" pitchFamily="34" charset="0"/>
            </a:rPr>
            <a:t> along with accessing the existing styles.</a:t>
          </a:r>
          <a:endParaRPr lang="en-US" sz="160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167CD2C9-E8D9-4A52-8183-2134B0303310}">
      <dgm:prSet phldrT="[Text]" custT="1"/>
      <dgm:spPr>
        <a:solidFill>
          <a:schemeClr val="accent2">
            <a:lumMod val="60000"/>
            <a:lumOff val="40000"/>
            <a:alpha val="90000"/>
          </a:schemeClr>
        </a:solidFill>
      </dgm:spPr>
      <dgm:t>
        <a:bodyPr/>
        <a:lstStyle/>
        <a:p>
          <a:pPr algn="l"/>
          <a:r>
            <a:rPr lang="en-US" sz="1600" dirty="0" smtClean="0">
              <a:latin typeface="Calibri" pitchFamily="34" charset="0"/>
              <a:cs typeface="Calibri" pitchFamily="34" charset="0"/>
            </a:rPr>
            <a:t>CSS separates visual design elements of a Web page from the structural logic of a Web page.</a:t>
          </a:r>
          <a:endParaRPr lang="en-US" sz="1600" dirty="0">
            <a:latin typeface="Calibri" pitchFamily="34" charset="0"/>
            <a:cs typeface="Calibri" pitchFamily="34" charset="0"/>
          </a:endParaRPr>
        </a:p>
      </dgm:t>
    </dgm:pt>
    <dgm:pt modelId="{1990C475-769E-4669-8E9B-EE31BC9965BE}" type="parTrans" cxnId="{48B59A35-3BB1-4079-9C86-91EA97874E37}">
      <dgm:prSet/>
      <dgm:spPr/>
      <dgm:t>
        <a:bodyPr/>
        <a:lstStyle/>
        <a:p>
          <a:endParaRPr lang="en-US"/>
        </a:p>
      </dgm:t>
    </dgm:pt>
    <dgm:pt modelId="{01257336-A840-4420-A762-C9BF615ECAED}" type="sibTrans" cxnId="{48B59A35-3BB1-4079-9C86-91EA97874E37}">
      <dgm:prSet/>
      <dgm:spPr/>
      <dgm:t>
        <a:bodyPr/>
        <a:lstStyle/>
        <a:p>
          <a:endParaRPr lang="en-US"/>
        </a:p>
      </dgm:t>
    </dgm:pt>
    <dgm:pt modelId="{E7785A69-FEA8-4F3A-B3A7-F8B355FEDAD9}">
      <dgm:prSet phldrT="[Text]" custT="1"/>
      <dgm:spPr>
        <a:solidFill>
          <a:schemeClr val="accent1">
            <a:lumMod val="60000"/>
            <a:lumOff val="40000"/>
            <a:alpha val="90000"/>
          </a:schemeClr>
        </a:solidFill>
      </dgm:spPr>
      <dgm:t>
        <a:bodyPr/>
        <a:lstStyle/>
        <a:p>
          <a:pPr algn="l"/>
          <a:r>
            <a:rPr lang="en-US" sz="1600" dirty="0" smtClean="0">
              <a:latin typeface="Calibri" pitchFamily="34" charset="0"/>
              <a:cs typeface="Calibri" pitchFamily="34" charset="0"/>
            </a:rPr>
            <a:t>Allows faster downloads, streamlined site maintenance, and a central point from which to control design attributes across multiple Web pages.</a:t>
          </a:r>
          <a:endParaRPr lang="en-US" sz="1600" dirty="0">
            <a:latin typeface="Calibri" pitchFamily="34" charset="0"/>
            <a:cs typeface="Calibri" pitchFamily="34" charset="0"/>
          </a:endParaRPr>
        </a:p>
      </dgm:t>
    </dgm:pt>
    <dgm:pt modelId="{7E06B3F3-9200-4CD1-9F21-480C685E20FA}" type="parTrans" cxnId="{AC81DDCC-F21B-4E4A-B997-065CE49A5624}">
      <dgm:prSet/>
      <dgm:spPr/>
      <dgm:t>
        <a:bodyPr/>
        <a:lstStyle/>
        <a:p>
          <a:endParaRPr lang="en-US"/>
        </a:p>
      </dgm:t>
    </dgm:pt>
    <dgm:pt modelId="{54101481-54FF-4FAF-A94D-25D8F7244F6A}" type="sibTrans" cxnId="{AC81DDCC-F21B-4E4A-B997-065CE49A5624}">
      <dgm:prSet/>
      <dgm:spPr/>
      <dgm:t>
        <a:bodyPr/>
        <a:lstStyle/>
        <a:p>
          <a:endParaRPr lang="en-US"/>
        </a:p>
      </dgm:t>
    </dgm:pt>
    <dgm:pt modelId="{0650635C-B4F0-41EE-A36C-015A32B14D67}">
      <dgm:prSet phldrT="[Text]" custT="1"/>
      <dgm:spPr>
        <a:solidFill>
          <a:schemeClr val="bg2">
            <a:lumMod val="75000"/>
            <a:alpha val="90000"/>
          </a:schemeClr>
        </a:solidFill>
      </dgm:spPr>
      <dgm:t>
        <a:bodyPr/>
        <a:lstStyle/>
        <a:p>
          <a:pPr algn="l"/>
          <a:r>
            <a:rPr lang="en-US" sz="1600" dirty="0" smtClean="0">
              <a:latin typeface="Calibri" pitchFamily="34" charset="0"/>
              <a:cs typeface="Calibri" pitchFamily="34" charset="0"/>
            </a:rPr>
            <a:t>You can store styles created with CSS directly in the document.</a:t>
          </a:r>
          <a:endParaRPr lang="en-US" sz="1600" dirty="0">
            <a:latin typeface="Calibri" pitchFamily="34" charset="0"/>
            <a:cs typeface="Calibri" pitchFamily="34" charset="0"/>
          </a:endParaRPr>
        </a:p>
      </dgm:t>
    </dgm:pt>
    <dgm:pt modelId="{0A3D0C20-C56E-4562-A94B-C960E6CDAFE3}" type="parTrans" cxnId="{01E04DFB-CF16-4231-B2CE-344AC71914CC}">
      <dgm:prSet/>
      <dgm:spPr/>
      <dgm:t>
        <a:bodyPr/>
        <a:lstStyle/>
        <a:p>
          <a:endParaRPr lang="en-US"/>
        </a:p>
      </dgm:t>
    </dgm:pt>
    <dgm:pt modelId="{1893505B-3A99-4109-897D-54D0E5862DC8}" type="sibTrans" cxnId="{01E04DFB-CF16-4231-B2CE-344AC71914CC}">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068646"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6"/>
      <dgm:spPr/>
      <dgm:t>
        <a:bodyPr/>
        <a:lstStyle/>
        <a:p>
          <a:endParaRPr lang="en-US"/>
        </a:p>
      </dgm:t>
    </dgm:pt>
    <dgm:pt modelId="{56E95771-CAF8-441F-9C29-95B345C1BC36}" type="pres">
      <dgm:prSet presAssocID="{D6A3040D-8377-4504-95EA-F17CB7DD2DEA}" presName="childText" presStyleLbl="bgAcc1" presStyleIdx="0" presStyleCnt="6" custScaleX="1157688" custScaleY="135592" custLinFactY="-6030" custLinFactNeighborX="-1515" custLinFactNeighborY="-100000">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6"/>
      <dgm:spPr/>
      <dgm:t>
        <a:bodyPr/>
        <a:lstStyle/>
        <a:p>
          <a:endParaRPr lang="en-US"/>
        </a:p>
      </dgm:t>
    </dgm:pt>
    <dgm:pt modelId="{61E2C684-EBD0-485A-A69A-410BAE7028A4}" type="pres">
      <dgm:prSet presAssocID="{D50A3AAC-7505-447E-BD38-9E15D70972CE}" presName="childText" presStyleLbl="bgAcc1" presStyleIdx="1" presStyleCnt="6" custScaleX="1239317" custScaleY="138587" custLinFactNeighborX="-1515" custLinFactNeighborY="-93899">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6"/>
      <dgm:spPr/>
      <dgm:t>
        <a:bodyPr/>
        <a:lstStyle/>
        <a:p>
          <a:endParaRPr lang="en-US"/>
        </a:p>
      </dgm:t>
    </dgm:pt>
    <dgm:pt modelId="{37FAE7F2-3481-4698-9EAC-9A7F7BEDF7E1}" type="pres">
      <dgm:prSet presAssocID="{9BCA323E-6A5B-4060-8D3D-6F08D535ED50}" presName="childText" presStyleLbl="bgAcc1" presStyleIdx="2" presStyleCnt="6" custScaleX="1221362" custScaleY="164780" custLinFactNeighborX="-1515" custLinFactNeighborY="-84763">
        <dgm:presLayoutVars>
          <dgm:bulletEnabled val="1"/>
        </dgm:presLayoutVars>
      </dgm:prSet>
      <dgm:spPr/>
      <dgm:t>
        <a:bodyPr/>
        <a:lstStyle/>
        <a:p>
          <a:endParaRPr lang="en-US"/>
        </a:p>
      </dgm:t>
    </dgm:pt>
    <dgm:pt modelId="{8FF4C038-F2EE-417C-9AB4-8C20A1887613}" type="pres">
      <dgm:prSet presAssocID="{1990C475-769E-4669-8E9B-EE31BC9965BE}" presName="Name13" presStyleLbl="parChTrans1D2" presStyleIdx="3" presStyleCnt="6"/>
      <dgm:spPr/>
      <dgm:t>
        <a:bodyPr/>
        <a:lstStyle/>
        <a:p>
          <a:endParaRPr lang="en-US"/>
        </a:p>
      </dgm:t>
    </dgm:pt>
    <dgm:pt modelId="{547B328A-F054-4696-8C09-02F540C93386}" type="pres">
      <dgm:prSet presAssocID="{167CD2C9-E8D9-4A52-8183-2134B0303310}" presName="childText" presStyleLbl="bgAcc1" presStyleIdx="3" presStyleCnt="6" custScaleX="1213485" custScaleY="138022" custLinFactNeighborY="-77146">
        <dgm:presLayoutVars>
          <dgm:bulletEnabled val="1"/>
        </dgm:presLayoutVars>
      </dgm:prSet>
      <dgm:spPr/>
      <dgm:t>
        <a:bodyPr/>
        <a:lstStyle/>
        <a:p>
          <a:endParaRPr lang="en-US"/>
        </a:p>
      </dgm:t>
    </dgm:pt>
    <dgm:pt modelId="{ED45CCBB-F338-4FB3-B9E5-EE97818BFDA8}" type="pres">
      <dgm:prSet presAssocID="{7E06B3F3-9200-4CD1-9F21-480C685E20FA}" presName="Name13" presStyleLbl="parChTrans1D2" presStyleIdx="4" presStyleCnt="6"/>
      <dgm:spPr/>
      <dgm:t>
        <a:bodyPr/>
        <a:lstStyle/>
        <a:p>
          <a:endParaRPr lang="en-US"/>
        </a:p>
      </dgm:t>
    </dgm:pt>
    <dgm:pt modelId="{BF72B017-1D39-4861-A6DE-10ABF8248ED9}" type="pres">
      <dgm:prSet presAssocID="{E7785A69-FEA8-4F3A-B3A7-F8B355FEDAD9}" presName="childText" presStyleLbl="bgAcc1" presStyleIdx="4" presStyleCnt="6" custScaleX="1274475" custScaleY="135103" custLinFactNeighborY="-67445">
        <dgm:presLayoutVars>
          <dgm:bulletEnabled val="1"/>
        </dgm:presLayoutVars>
      </dgm:prSet>
      <dgm:spPr/>
      <dgm:t>
        <a:bodyPr/>
        <a:lstStyle/>
        <a:p>
          <a:endParaRPr lang="en-US"/>
        </a:p>
      </dgm:t>
    </dgm:pt>
    <dgm:pt modelId="{D43FF222-FF2B-4A87-926C-91114910EFCA}" type="pres">
      <dgm:prSet presAssocID="{0A3D0C20-C56E-4562-A94B-C960E6CDAFE3}" presName="Name13" presStyleLbl="parChTrans1D2" presStyleIdx="5" presStyleCnt="6"/>
      <dgm:spPr/>
      <dgm:t>
        <a:bodyPr/>
        <a:lstStyle/>
        <a:p>
          <a:endParaRPr lang="en-US"/>
        </a:p>
      </dgm:t>
    </dgm:pt>
    <dgm:pt modelId="{D6F78ACA-5602-4181-ACD1-D8EBEB6958F8}" type="pres">
      <dgm:prSet presAssocID="{0650635C-B4F0-41EE-A36C-015A32B14D67}" presName="childText" presStyleLbl="bgAcc1" presStyleIdx="5" presStyleCnt="6" custScaleX="1208767" custScaleY="135104" custLinFactNeighborY="-54825">
        <dgm:presLayoutVars>
          <dgm:bulletEnabled val="1"/>
        </dgm:presLayoutVars>
      </dgm:prSet>
      <dgm:spPr/>
      <dgm:t>
        <a:bodyPr/>
        <a:lstStyle/>
        <a:p>
          <a:endParaRPr lang="en-US"/>
        </a:p>
      </dgm:t>
    </dgm:pt>
  </dgm:ptLst>
  <dgm:cxnLst>
    <dgm:cxn modelId="{713D4C7F-E9E9-46EF-A093-530E2AD55535}" type="presOf" srcId="{167CD2C9-E8D9-4A52-8183-2134B0303310}" destId="{547B328A-F054-4696-8C09-02F540C93386}" srcOrd="0" destOrd="0" presId="urn:microsoft.com/office/officeart/2005/8/layout/hierarchy3"/>
    <dgm:cxn modelId="{CE12FFF0-0226-4FC0-9B27-43D6CF3336D0}" type="presOf" srcId="{0650635C-B4F0-41EE-A36C-015A32B14D67}" destId="{D6F78ACA-5602-4181-ACD1-D8EBEB6958F8}" srcOrd="0" destOrd="0" presId="urn:microsoft.com/office/officeart/2005/8/layout/hierarchy3"/>
    <dgm:cxn modelId="{2F0A7343-B164-4353-BF9A-BF103F21238F}" type="presOf" srcId="{7E06B3F3-9200-4CD1-9F21-480C685E20FA}" destId="{ED45CCBB-F338-4FB3-B9E5-EE97818BFDA8}" srcOrd="0" destOrd="0" presId="urn:microsoft.com/office/officeart/2005/8/layout/hierarchy3"/>
    <dgm:cxn modelId="{3B60CAA6-8B2C-4777-BEE0-64EDAD1D3B33}" type="presOf" srcId="{D393D8ED-BB81-4D84-91DD-05350B4EFC40}" destId="{B468F822-FA45-412D-B478-5A4DC4DF054E}" srcOrd="0" destOrd="0" presId="urn:microsoft.com/office/officeart/2005/8/layout/hierarchy3"/>
    <dgm:cxn modelId="{87CF84C0-DEAA-407F-89EF-82C336816EB4}" type="presOf" srcId="{D6A3040D-8377-4504-95EA-F17CB7DD2DEA}" destId="{56E95771-CAF8-441F-9C29-95B345C1BC36}" srcOrd="0" destOrd="0" presId="urn:microsoft.com/office/officeart/2005/8/layout/hierarchy3"/>
    <dgm:cxn modelId="{AC81DDCC-F21B-4E4A-B997-065CE49A5624}" srcId="{4F57FD8E-722A-4FE1-A800-A7842B64FACF}" destId="{E7785A69-FEA8-4F3A-B3A7-F8B355FEDAD9}" srcOrd="4" destOrd="0" parTransId="{7E06B3F3-9200-4CD1-9F21-480C685E20FA}" sibTransId="{54101481-54FF-4FAF-A94D-25D8F7244F6A}"/>
    <dgm:cxn modelId="{FBD974E9-9957-4404-9F93-E7B989C5852A}" srcId="{4F57FD8E-722A-4FE1-A800-A7842B64FACF}" destId="{D6A3040D-8377-4504-95EA-F17CB7DD2DEA}" srcOrd="0" destOrd="0" parTransId="{8284AD39-911A-4534-9D24-A79788150699}" sibTransId="{F9217D79-0548-462E-89A1-F2968343EBB4}"/>
    <dgm:cxn modelId="{48B59A35-3BB1-4079-9C86-91EA97874E37}" srcId="{4F57FD8E-722A-4FE1-A800-A7842B64FACF}" destId="{167CD2C9-E8D9-4A52-8183-2134B0303310}" srcOrd="3" destOrd="0" parTransId="{1990C475-769E-4669-8E9B-EE31BC9965BE}" sibTransId="{01257336-A840-4420-A762-C9BF615ECAED}"/>
    <dgm:cxn modelId="{428199D3-8C55-4DFD-9B1F-8BAD97FC05EB}" type="presOf" srcId="{8284AD39-911A-4534-9D24-A79788150699}" destId="{159E9CC5-F056-481E-890B-D81D92944806}" srcOrd="0" destOrd="0" presId="urn:microsoft.com/office/officeart/2005/8/layout/hierarchy3"/>
    <dgm:cxn modelId="{BC2CD8C3-25CD-4B9C-A1A0-2D084D0CFAD6}" type="presOf" srcId="{0A3D0C20-C56E-4562-A94B-C960E6CDAFE3}" destId="{D43FF222-FF2B-4A87-926C-91114910EFCA}" srcOrd="0" destOrd="0" presId="urn:microsoft.com/office/officeart/2005/8/layout/hierarchy3"/>
    <dgm:cxn modelId="{CC694077-3937-4E60-BEA1-A02D03FCE9B8}" type="presOf" srcId="{E7785A69-FEA8-4F3A-B3A7-F8B355FEDAD9}" destId="{BF72B017-1D39-4861-A6DE-10ABF8248ED9}" srcOrd="0" destOrd="0" presId="urn:microsoft.com/office/officeart/2005/8/layout/hierarchy3"/>
    <dgm:cxn modelId="{37DC7172-8C1D-4254-96A9-B1A27A9C5DA0}" type="presOf" srcId="{4F57FD8E-722A-4FE1-A800-A7842B64FACF}" destId="{BC6173FC-5FB0-4E70-8D5C-962BCFCBFD7A}"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F556DFF5-3DE7-402A-B49B-E1CD8C76BDD1}" type="presOf" srcId="{1990C475-769E-4669-8E9B-EE31BC9965BE}" destId="{8FF4C038-F2EE-417C-9AB4-8C20A1887613}" srcOrd="0" destOrd="0" presId="urn:microsoft.com/office/officeart/2005/8/layout/hierarchy3"/>
    <dgm:cxn modelId="{9C127313-008C-48EB-A56D-9D6A95ECA4DA}" type="presOf" srcId="{9BCA323E-6A5B-4060-8D3D-6F08D535ED50}" destId="{37FAE7F2-3481-4698-9EAC-9A7F7BEDF7E1}" srcOrd="0" destOrd="0" presId="urn:microsoft.com/office/officeart/2005/8/layout/hierarchy3"/>
    <dgm:cxn modelId="{9D9BE637-5CE8-4106-B419-9DABC4870CF9}" type="presOf" srcId="{509048E6-251D-4931-A7B0-05B873F2859C}" destId="{42DCD54D-66BE-465E-9847-73F41B8C7E46}" srcOrd="0" destOrd="0" presId="urn:microsoft.com/office/officeart/2005/8/layout/hierarchy3"/>
    <dgm:cxn modelId="{FC953868-D198-4A71-856F-2D040211433A}" type="presOf" srcId="{D50A3AAC-7505-447E-BD38-9E15D70972CE}" destId="{61E2C684-EBD0-485A-A69A-410BAE7028A4}"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E382A97C-A518-4706-B631-6B3A93EC7B18}" srcId="{D393D8ED-BB81-4D84-91DD-05350B4EFC40}" destId="{4F57FD8E-722A-4FE1-A800-A7842B64FACF}" srcOrd="0" destOrd="0" parTransId="{06F76D9A-D8F2-4984-AAEE-E0B32A6C4132}" sibTransId="{0C2805D7-4352-470E-89E1-8493C02D9BAB}"/>
    <dgm:cxn modelId="{01E04DFB-CF16-4231-B2CE-344AC71914CC}" srcId="{4F57FD8E-722A-4FE1-A800-A7842B64FACF}" destId="{0650635C-B4F0-41EE-A36C-015A32B14D67}" srcOrd="5" destOrd="0" parTransId="{0A3D0C20-C56E-4562-A94B-C960E6CDAFE3}" sibTransId="{1893505B-3A99-4109-897D-54D0E5862DC8}"/>
    <dgm:cxn modelId="{2C630382-26A0-44BC-BE97-3B9770FCBCBB}" type="presOf" srcId="{43EAB393-DF1E-40D9-AB3C-142616DE21BC}" destId="{C9082C2E-3830-4A10-8B86-E47EF69015BA}" srcOrd="0" destOrd="0" presId="urn:microsoft.com/office/officeart/2005/8/layout/hierarchy3"/>
    <dgm:cxn modelId="{3D1BC14D-9F75-4FA9-BF9C-BF28B06111F3}" type="presOf" srcId="{4F57FD8E-722A-4FE1-A800-A7842B64FACF}" destId="{3B63C256-E7BD-4FED-A24D-ED2C4F33768A}" srcOrd="1" destOrd="0" presId="urn:microsoft.com/office/officeart/2005/8/layout/hierarchy3"/>
    <dgm:cxn modelId="{C3C85FA4-D27C-4CF5-B606-27F1C43973BC}" type="presParOf" srcId="{B468F822-FA45-412D-B478-5A4DC4DF054E}" destId="{453EBD43-11D2-4618-99AF-A40FEDC0C097}" srcOrd="0" destOrd="0" presId="urn:microsoft.com/office/officeart/2005/8/layout/hierarchy3"/>
    <dgm:cxn modelId="{A0620707-3E4D-48A1-A825-F99E9D631864}" type="presParOf" srcId="{453EBD43-11D2-4618-99AF-A40FEDC0C097}" destId="{BAFF6349-B296-4F4C-80CD-1CE7473A9F90}" srcOrd="0" destOrd="0" presId="urn:microsoft.com/office/officeart/2005/8/layout/hierarchy3"/>
    <dgm:cxn modelId="{39DA7CBB-66DA-4763-81C0-C2A0944A765B}" type="presParOf" srcId="{BAFF6349-B296-4F4C-80CD-1CE7473A9F90}" destId="{BC6173FC-5FB0-4E70-8D5C-962BCFCBFD7A}" srcOrd="0" destOrd="0" presId="urn:microsoft.com/office/officeart/2005/8/layout/hierarchy3"/>
    <dgm:cxn modelId="{2057B1D7-7057-4150-8107-8F79609D3B22}" type="presParOf" srcId="{BAFF6349-B296-4F4C-80CD-1CE7473A9F90}" destId="{3B63C256-E7BD-4FED-A24D-ED2C4F33768A}" srcOrd="1" destOrd="0" presId="urn:microsoft.com/office/officeart/2005/8/layout/hierarchy3"/>
    <dgm:cxn modelId="{4DD2866B-E586-436A-B2E4-24B0C55543F1}" type="presParOf" srcId="{453EBD43-11D2-4618-99AF-A40FEDC0C097}" destId="{636388E9-B1ED-42D9-BF7B-D39D4493A1B8}" srcOrd="1" destOrd="0" presId="urn:microsoft.com/office/officeart/2005/8/layout/hierarchy3"/>
    <dgm:cxn modelId="{74546B3E-1772-4D56-A14D-0ACAE0B51E2E}" type="presParOf" srcId="{636388E9-B1ED-42D9-BF7B-D39D4493A1B8}" destId="{159E9CC5-F056-481E-890B-D81D92944806}" srcOrd="0" destOrd="0" presId="urn:microsoft.com/office/officeart/2005/8/layout/hierarchy3"/>
    <dgm:cxn modelId="{24E2A190-A415-4212-AE10-ABF479694238}" type="presParOf" srcId="{636388E9-B1ED-42D9-BF7B-D39D4493A1B8}" destId="{56E95771-CAF8-441F-9C29-95B345C1BC36}" srcOrd="1" destOrd="0" presId="urn:microsoft.com/office/officeart/2005/8/layout/hierarchy3"/>
    <dgm:cxn modelId="{DA8A7F33-5641-4081-BB99-8BF3AF12C87C}" type="presParOf" srcId="{636388E9-B1ED-42D9-BF7B-D39D4493A1B8}" destId="{C9082C2E-3830-4A10-8B86-E47EF69015BA}" srcOrd="2" destOrd="0" presId="urn:microsoft.com/office/officeart/2005/8/layout/hierarchy3"/>
    <dgm:cxn modelId="{1151FA37-371C-42D3-82D7-AAF644B0B68E}" type="presParOf" srcId="{636388E9-B1ED-42D9-BF7B-D39D4493A1B8}" destId="{61E2C684-EBD0-485A-A69A-410BAE7028A4}" srcOrd="3" destOrd="0" presId="urn:microsoft.com/office/officeart/2005/8/layout/hierarchy3"/>
    <dgm:cxn modelId="{3690BC15-AD81-49CF-AFEF-FBBB47C5C3AD}" type="presParOf" srcId="{636388E9-B1ED-42D9-BF7B-D39D4493A1B8}" destId="{42DCD54D-66BE-465E-9847-73F41B8C7E46}" srcOrd="4" destOrd="0" presId="urn:microsoft.com/office/officeart/2005/8/layout/hierarchy3"/>
    <dgm:cxn modelId="{BA3A7AC0-8232-4CB4-B695-E9E4E13626B3}" type="presParOf" srcId="{636388E9-B1ED-42D9-BF7B-D39D4493A1B8}" destId="{37FAE7F2-3481-4698-9EAC-9A7F7BEDF7E1}" srcOrd="5" destOrd="0" presId="urn:microsoft.com/office/officeart/2005/8/layout/hierarchy3"/>
    <dgm:cxn modelId="{0D31B1A8-6422-461A-9110-23D4E434984A}" type="presParOf" srcId="{636388E9-B1ED-42D9-BF7B-D39D4493A1B8}" destId="{8FF4C038-F2EE-417C-9AB4-8C20A1887613}" srcOrd="6" destOrd="0" presId="urn:microsoft.com/office/officeart/2005/8/layout/hierarchy3"/>
    <dgm:cxn modelId="{2A971D2B-8FF7-4F1A-BAE3-6F8353A98750}" type="presParOf" srcId="{636388E9-B1ED-42D9-BF7B-D39D4493A1B8}" destId="{547B328A-F054-4696-8C09-02F540C93386}" srcOrd="7" destOrd="0" presId="urn:microsoft.com/office/officeart/2005/8/layout/hierarchy3"/>
    <dgm:cxn modelId="{3F0A8A4B-A2AB-4B23-9F05-70369D1DA9F1}" type="presParOf" srcId="{636388E9-B1ED-42D9-BF7B-D39D4493A1B8}" destId="{ED45CCBB-F338-4FB3-B9E5-EE97818BFDA8}" srcOrd="8" destOrd="0" presId="urn:microsoft.com/office/officeart/2005/8/layout/hierarchy3"/>
    <dgm:cxn modelId="{474AA247-DD22-4E34-A375-EB2FC4F15086}" type="presParOf" srcId="{636388E9-B1ED-42D9-BF7B-D39D4493A1B8}" destId="{BF72B017-1D39-4861-A6DE-10ABF8248ED9}" srcOrd="9" destOrd="0" presId="urn:microsoft.com/office/officeart/2005/8/layout/hierarchy3"/>
    <dgm:cxn modelId="{AA0C3DE6-8D04-4509-B583-205E073858A3}" type="presParOf" srcId="{636388E9-B1ED-42D9-BF7B-D39D4493A1B8}" destId="{D43FF222-FF2B-4A87-926C-91114910EFCA}" srcOrd="10" destOrd="0" presId="urn:microsoft.com/office/officeart/2005/8/layout/hierarchy3"/>
    <dgm:cxn modelId="{90B049E3-466B-483A-A3FE-CFD6BE082815}" type="presParOf" srcId="{636388E9-B1ED-42D9-BF7B-D39D4493A1B8}" destId="{D6F78ACA-5602-4181-ACD1-D8EBEB6958F8}"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Following are a few advantages of using CSS rather than HTML:</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0BD7E9B-79A5-4C90-9A9F-01005038DD2C}">
      <dgm:prSet phldrT="[Text]" custT="1"/>
      <dgm:spPr>
        <a:solidFill>
          <a:schemeClr val="accent5">
            <a:lumMod val="60000"/>
            <a:lumOff val="40000"/>
            <a:alpha val="90000"/>
          </a:schemeClr>
        </a:solidFill>
      </dgm:spPr>
      <dgm:t>
        <a:bodyPr/>
        <a:lstStyle/>
        <a:p>
          <a:pPr algn="l"/>
          <a:r>
            <a:rPr lang="en-US" sz="1600" dirty="0" smtClean="0">
              <a:latin typeface="Calibri" pitchFamily="34" charset="0"/>
              <a:cs typeface="Calibri" pitchFamily="34" charset="0"/>
            </a:rPr>
            <a:t>If you attach an external style sheet to several Web pages, all the pages automatically reflect any changes you make to the style sheet.</a:t>
          </a:r>
          <a:endParaRPr lang="en-US" sz="1600" dirty="0">
            <a:latin typeface="Calibri" pitchFamily="34" charset="0"/>
            <a:cs typeface="Calibri" pitchFamily="34" charset="0"/>
          </a:endParaRPr>
        </a:p>
      </dgm:t>
    </dgm:pt>
    <dgm:pt modelId="{DB61E592-C017-4A0B-9155-1EE6BD97F9EA}" type="parTrans" cxnId="{FA4E17F0-288F-4B92-97ED-6E0F11DC4D4D}">
      <dgm:prSet/>
      <dgm:spPr/>
      <dgm:t>
        <a:bodyPr/>
        <a:lstStyle/>
        <a:p>
          <a:endParaRPr lang="en-US"/>
        </a:p>
      </dgm:t>
    </dgm:pt>
    <dgm:pt modelId="{FCE7162A-AF4B-4641-A21C-DAC7A8D11253}" type="sibTrans" cxnId="{FA4E17F0-288F-4B92-97ED-6E0F11DC4D4D}">
      <dgm:prSet/>
      <dgm:spPr/>
      <dgm:t>
        <a:bodyPr/>
        <a:lstStyle/>
        <a:p>
          <a:endParaRPr lang="en-US"/>
        </a:p>
      </dgm:t>
    </dgm:pt>
    <dgm:pt modelId="{6F900192-13E6-427E-910E-499BB4D78BB8}">
      <dgm:prSet phldrT="[Text]" custT="1"/>
      <dgm:spPr>
        <a:solidFill>
          <a:srgbClr val="FFFF99">
            <a:alpha val="90000"/>
          </a:srgbClr>
        </a:solidFill>
      </dgm:spPr>
      <dgm:t>
        <a:bodyPr/>
        <a:lstStyle/>
        <a:p>
          <a:pPr algn="l"/>
          <a:r>
            <a:rPr lang="en-US" sz="1600" dirty="0" smtClean="0">
              <a:latin typeface="Calibri" pitchFamily="34" charset="0"/>
              <a:cs typeface="Calibri" pitchFamily="34" charset="0"/>
            </a:rPr>
            <a:t>You can store styles in an external style sheet for more flexibility.</a:t>
          </a:r>
          <a:endParaRPr lang="en-US" sz="1600" dirty="0">
            <a:latin typeface="Calibri" pitchFamily="34" charset="0"/>
            <a:cs typeface="Calibri" pitchFamily="34" charset="0"/>
          </a:endParaRPr>
        </a:p>
      </dgm:t>
    </dgm:pt>
    <dgm:pt modelId="{EBB23401-D2FB-481A-B8EB-7D791638E6F9}" type="sibTrans" cxnId="{515C3292-23ED-4C62-A127-B78D49E2D497}">
      <dgm:prSet/>
      <dgm:spPr/>
      <dgm:t>
        <a:bodyPr/>
        <a:lstStyle/>
        <a:p>
          <a:endParaRPr lang="en-US"/>
        </a:p>
      </dgm:t>
    </dgm:pt>
    <dgm:pt modelId="{B6FE4DA6-220D-4C55-A2C0-0DEDD71004DF}" type="parTrans" cxnId="{515C3292-23ED-4C62-A127-B78D49E2D497}">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068646"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E89D625E-4357-478F-99F3-6F51EDDCF434}" type="pres">
      <dgm:prSet presAssocID="{B6FE4DA6-220D-4C55-A2C0-0DEDD71004DF}" presName="Name13" presStyleLbl="parChTrans1D2" presStyleIdx="0" presStyleCnt="2"/>
      <dgm:spPr/>
      <dgm:t>
        <a:bodyPr/>
        <a:lstStyle/>
        <a:p>
          <a:endParaRPr lang="en-US"/>
        </a:p>
      </dgm:t>
    </dgm:pt>
    <dgm:pt modelId="{F3ED1B9D-C690-4196-9B9C-2443EF438F53}" type="pres">
      <dgm:prSet presAssocID="{6F900192-13E6-427E-910E-499BB4D78BB8}" presName="childText" presStyleLbl="bgAcc1" presStyleIdx="0" presStyleCnt="2" custScaleX="1185482" custScaleY="135022" custLinFactNeighborY="-25744">
        <dgm:presLayoutVars>
          <dgm:bulletEnabled val="1"/>
        </dgm:presLayoutVars>
      </dgm:prSet>
      <dgm:spPr/>
      <dgm:t>
        <a:bodyPr/>
        <a:lstStyle/>
        <a:p>
          <a:endParaRPr lang="en-US"/>
        </a:p>
      </dgm:t>
    </dgm:pt>
    <dgm:pt modelId="{79BC6547-01E6-44C9-9884-4882953831CA}" type="pres">
      <dgm:prSet presAssocID="{DB61E592-C017-4A0B-9155-1EE6BD97F9EA}" presName="Name13" presStyleLbl="parChTrans1D2" presStyleIdx="1" presStyleCnt="2"/>
      <dgm:spPr/>
      <dgm:t>
        <a:bodyPr/>
        <a:lstStyle/>
        <a:p>
          <a:endParaRPr lang="en-US"/>
        </a:p>
      </dgm:t>
    </dgm:pt>
    <dgm:pt modelId="{BDB59B45-495C-4C44-BC6C-2315676DCBCF}" type="pres">
      <dgm:prSet presAssocID="{D0BD7E9B-79A5-4C90-9A9F-01005038DD2C}" presName="childText" presStyleLbl="bgAcc1" presStyleIdx="1" presStyleCnt="2" custScaleX="1217635" custScaleY="135105" custLinFactNeighborY="-19394">
        <dgm:presLayoutVars>
          <dgm:bulletEnabled val="1"/>
        </dgm:presLayoutVars>
      </dgm:prSet>
      <dgm:spPr/>
      <dgm:t>
        <a:bodyPr/>
        <a:lstStyle/>
        <a:p>
          <a:endParaRPr lang="en-US"/>
        </a:p>
      </dgm:t>
    </dgm:pt>
  </dgm:ptLst>
  <dgm:cxnLst>
    <dgm:cxn modelId="{F75A47A9-9FA3-4B13-8AE3-9661765864E5}" type="presOf" srcId="{6F900192-13E6-427E-910E-499BB4D78BB8}" destId="{F3ED1B9D-C690-4196-9B9C-2443EF438F53}" srcOrd="0" destOrd="0" presId="urn:microsoft.com/office/officeart/2005/8/layout/hierarchy3"/>
    <dgm:cxn modelId="{DBA844EC-0118-48F9-9072-282AD1869E93}" type="presOf" srcId="{DB61E592-C017-4A0B-9155-1EE6BD97F9EA}" destId="{79BC6547-01E6-44C9-9884-4882953831CA}" srcOrd="0" destOrd="0" presId="urn:microsoft.com/office/officeart/2005/8/layout/hierarchy3"/>
    <dgm:cxn modelId="{FA4E17F0-288F-4B92-97ED-6E0F11DC4D4D}" srcId="{4F57FD8E-722A-4FE1-A800-A7842B64FACF}" destId="{D0BD7E9B-79A5-4C90-9A9F-01005038DD2C}" srcOrd="1" destOrd="0" parTransId="{DB61E592-C017-4A0B-9155-1EE6BD97F9EA}" sibTransId="{FCE7162A-AF4B-4641-A21C-DAC7A8D11253}"/>
    <dgm:cxn modelId="{12BB4642-7FC6-4CBF-85B3-DE58ACAF0D6D}" type="presOf" srcId="{4F57FD8E-722A-4FE1-A800-A7842B64FACF}" destId="{3B63C256-E7BD-4FED-A24D-ED2C4F33768A}" srcOrd="1" destOrd="0" presId="urn:microsoft.com/office/officeart/2005/8/layout/hierarchy3"/>
    <dgm:cxn modelId="{EB85BA92-C1F3-4259-9592-7C941A5D3FAC}" type="presOf" srcId="{D0BD7E9B-79A5-4C90-9A9F-01005038DD2C}" destId="{BDB59B45-495C-4C44-BC6C-2315676DCBCF}" srcOrd="0" destOrd="0" presId="urn:microsoft.com/office/officeart/2005/8/layout/hierarchy3"/>
    <dgm:cxn modelId="{515C3292-23ED-4C62-A127-B78D49E2D497}" srcId="{4F57FD8E-722A-4FE1-A800-A7842B64FACF}" destId="{6F900192-13E6-427E-910E-499BB4D78BB8}" srcOrd="0" destOrd="0" parTransId="{B6FE4DA6-220D-4C55-A2C0-0DEDD71004DF}" sibTransId="{EBB23401-D2FB-481A-B8EB-7D791638E6F9}"/>
    <dgm:cxn modelId="{612820BE-36CC-4F91-A358-6948C6D83524}" type="presOf" srcId="{B6FE4DA6-220D-4C55-A2C0-0DEDD71004DF}" destId="{E89D625E-4357-478F-99F3-6F51EDDCF434}"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08C54287-FF26-495A-8761-C38FDB09609D}" type="presOf" srcId="{4F57FD8E-722A-4FE1-A800-A7842B64FACF}" destId="{BC6173FC-5FB0-4E70-8D5C-962BCFCBFD7A}" srcOrd="0" destOrd="0" presId="urn:microsoft.com/office/officeart/2005/8/layout/hierarchy3"/>
    <dgm:cxn modelId="{DDA25E90-1A83-47CB-B449-2ECF150307AB}" type="presOf" srcId="{D393D8ED-BB81-4D84-91DD-05350B4EFC40}" destId="{B468F822-FA45-412D-B478-5A4DC4DF054E}" srcOrd="0" destOrd="0" presId="urn:microsoft.com/office/officeart/2005/8/layout/hierarchy3"/>
    <dgm:cxn modelId="{7FC94BFC-4831-444A-BE72-6AA25CCF548E}" type="presParOf" srcId="{B468F822-FA45-412D-B478-5A4DC4DF054E}" destId="{453EBD43-11D2-4618-99AF-A40FEDC0C097}" srcOrd="0" destOrd="0" presId="urn:microsoft.com/office/officeart/2005/8/layout/hierarchy3"/>
    <dgm:cxn modelId="{052AC5B5-7F39-4548-A4AB-A884860D223C}" type="presParOf" srcId="{453EBD43-11D2-4618-99AF-A40FEDC0C097}" destId="{BAFF6349-B296-4F4C-80CD-1CE7473A9F90}" srcOrd="0" destOrd="0" presId="urn:microsoft.com/office/officeart/2005/8/layout/hierarchy3"/>
    <dgm:cxn modelId="{8009AC4A-7FC4-4913-A748-56D97E1577FE}" type="presParOf" srcId="{BAFF6349-B296-4F4C-80CD-1CE7473A9F90}" destId="{BC6173FC-5FB0-4E70-8D5C-962BCFCBFD7A}" srcOrd="0" destOrd="0" presId="urn:microsoft.com/office/officeart/2005/8/layout/hierarchy3"/>
    <dgm:cxn modelId="{F2B529D1-6946-4713-B4CD-22F40E1A85EB}" type="presParOf" srcId="{BAFF6349-B296-4F4C-80CD-1CE7473A9F90}" destId="{3B63C256-E7BD-4FED-A24D-ED2C4F33768A}" srcOrd="1" destOrd="0" presId="urn:microsoft.com/office/officeart/2005/8/layout/hierarchy3"/>
    <dgm:cxn modelId="{DB4E26F5-B35E-45FF-BB4F-0CFF89AD9FF9}" type="presParOf" srcId="{453EBD43-11D2-4618-99AF-A40FEDC0C097}" destId="{636388E9-B1ED-42D9-BF7B-D39D4493A1B8}" srcOrd="1" destOrd="0" presId="urn:microsoft.com/office/officeart/2005/8/layout/hierarchy3"/>
    <dgm:cxn modelId="{E2B896A9-685A-471D-BE95-F05400275ABF}" type="presParOf" srcId="{636388E9-B1ED-42D9-BF7B-D39D4493A1B8}" destId="{E89D625E-4357-478F-99F3-6F51EDDCF434}" srcOrd="0" destOrd="0" presId="urn:microsoft.com/office/officeart/2005/8/layout/hierarchy3"/>
    <dgm:cxn modelId="{30542C7A-BDE2-40E5-9BF8-93E2D4693028}" type="presParOf" srcId="{636388E9-B1ED-42D9-BF7B-D39D4493A1B8}" destId="{F3ED1B9D-C690-4196-9B9C-2443EF438F53}" srcOrd="1" destOrd="0" presId="urn:microsoft.com/office/officeart/2005/8/layout/hierarchy3"/>
    <dgm:cxn modelId="{8ECA042D-99A0-44B8-8567-43EDC4C93AC7}" type="presParOf" srcId="{636388E9-B1ED-42D9-BF7B-D39D4493A1B8}" destId="{79BC6547-01E6-44C9-9884-4882953831CA}" srcOrd="2" destOrd="0" presId="urn:microsoft.com/office/officeart/2005/8/layout/hierarchy3"/>
    <dgm:cxn modelId="{4A37EB60-C647-4986-9FA6-8B6F069A1CAF}" type="presParOf" srcId="{636388E9-B1ED-42D9-BF7B-D39D4493A1B8}" destId="{BDB59B45-495C-4C44-BC6C-2315676DCBCF}"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600" b="1" dirty="0" smtClean="0"/>
            <a:t>Site Name</a:t>
          </a:r>
          <a:endParaRPr lang="en-US" sz="16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600" dirty="0" smtClean="0"/>
            <a:t>In the </a:t>
          </a:r>
          <a:r>
            <a:rPr lang="en-US" sz="1600" b="1" dirty="0" smtClean="0"/>
            <a:t>Site Name</a:t>
          </a:r>
          <a:r>
            <a:rPr lang="en-US" sz="1600" dirty="0" smtClean="0"/>
            <a:t> text box, you specify the site name that will appear in the </a:t>
          </a:r>
          <a:r>
            <a:rPr lang="en-US" sz="1600" b="1" dirty="0" smtClean="0"/>
            <a:t>Files</a:t>
          </a:r>
          <a:r>
            <a:rPr lang="en-US" sz="1600" dirty="0" smtClean="0"/>
            <a:t> panel and in the </a:t>
          </a:r>
          <a:r>
            <a:rPr lang="en-US" sz="1600" b="1" dirty="0" smtClean="0"/>
            <a:t>Manage Sites</a:t>
          </a:r>
          <a:r>
            <a:rPr lang="en-US" sz="1600" dirty="0" smtClean="0"/>
            <a:t> dialog box. </a:t>
          </a:r>
          <a:endParaRPr lang="en-US" sz="16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Local Site Folder</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600" dirty="0" smtClean="0"/>
            <a:t>In this field, you specify the name of the folder on your local disk where you store the site files, templates, and library items. </a:t>
          </a:r>
          <a:endParaRPr lang="en-US" sz="16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4EA6957-FCFD-4F32-AF97-50353343CDF0}">
      <dgm:prSet custT="1"/>
      <dgm:spPr>
        <a:solidFill>
          <a:schemeClr val="accent3">
            <a:lumMod val="40000"/>
            <a:lumOff val="60000"/>
            <a:alpha val="90000"/>
          </a:schemeClr>
        </a:solidFill>
      </dgm:spPr>
      <dgm:t>
        <a:bodyPr/>
        <a:lstStyle/>
        <a:p>
          <a:r>
            <a:rPr lang="en-US" sz="1600" dirty="0" smtClean="0"/>
            <a:t>The site name does not appear in the browser.</a:t>
          </a:r>
          <a:endParaRPr lang="en-US" sz="1600" dirty="0"/>
        </a:p>
      </dgm:t>
    </dgm:pt>
    <dgm:pt modelId="{F4DD58DE-6F49-4B12-AA64-F1C6E4EF63A5}" type="parTrans" cxnId="{97BBBD8C-4750-4E4B-AF36-2B3DE1F5941F}">
      <dgm:prSet/>
      <dgm:spPr/>
      <dgm:t>
        <a:bodyPr/>
        <a:lstStyle/>
        <a:p>
          <a:endParaRPr lang="en-US"/>
        </a:p>
      </dgm:t>
    </dgm:pt>
    <dgm:pt modelId="{33DF7D6B-15EE-4A07-8B7A-4F7D0AC4D69F}" type="sibTrans" cxnId="{97BBBD8C-4750-4E4B-AF36-2B3DE1F5941F}">
      <dgm:prSet/>
      <dgm:spPr/>
      <dgm:t>
        <a:bodyPr/>
        <a:lstStyle/>
        <a:p>
          <a:endParaRPr lang="en-US"/>
        </a:p>
      </dgm:t>
    </dgm:pt>
    <dgm:pt modelId="{678E65E6-8E5B-4AB7-86E3-A7B8BF16EDD6}">
      <dgm:prSet custT="1"/>
      <dgm:spPr>
        <a:solidFill>
          <a:schemeClr val="accent3">
            <a:lumMod val="40000"/>
            <a:lumOff val="60000"/>
            <a:alpha val="90000"/>
          </a:schemeClr>
        </a:solidFill>
      </dgm:spPr>
      <dgm:t>
        <a:bodyPr/>
        <a:lstStyle/>
        <a:p>
          <a:r>
            <a:rPr lang="en-US" sz="1600" dirty="0" smtClean="0"/>
            <a:t>Create a folder on your hard disk or browse to the folder.</a:t>
          </a:r>
          <a:endParaRPr lang="en-US" sz="1600" dirty="0"/>
        </a:p>
      </dgm:t>
    </dgm:pt>
    <dgm:pt modelId="{96BF2257-BF97-49CD-A30F-13BE358DD153}" type="parTrans" cxnId="{5B5D3E16-D64A-40C3-8679-0B90A6D54E6D}">
      <dgm:prSet/>
      <dgm:spPr/>
      <dgm:t>
        <a:bodyPr/>
        <a:lstStyle/>
        <a:p>
          <a:endParaRPr lang="en-US"/>
        </a:p>
      </dgm:t>
    </dgm:pt>
    <dgm:pt modelId="{187D271D-E1B8-41FE-A3B9-B754E3D9C46A}" type="sibTrans" cxnId="{5B5D3E16-D64A-40C3-8679-0B90A6D54E6D}">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2"/>
      <dgm:spPr/>
      <dgm:t>
        <a:bodyPr/>
        <a:lstStyle/>
        <a:p>
          <a:endParaRPr lang="en-US"/>
        </a:p>
      </dgm:t>
    </dgm:pt>
    <dgm:pt modelId="{F89E510D-1EE2-46EE-81BE-70A29F00E6DE}" type="pres">
      <dgm:prSet presAssocID="{0EAF9682-B1F8-4E02-A34A-E6BC34DCCA96}" presName="parentText" presStyleLbl="node1" presStyleIdx="0" presStyleCnt="2" custScaleX="102423"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2"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2"/>
      <dgm:spPr/>
      <dgm:t>
        <a:bodyPr/>
        <a:lstStyle/>
        <a:p>
          <a:endParaRPr lang="en-US"/>
        </a:p>
      </dgm:t>
    </dgm:pt>
    <dgm:pt modelId="{BA6D28AA-79AE-468C-92AF-1B3BA54E5829}" type="pres">
      <dgm:prSet presAssocID="{E78D2F9B-A2F9-4F46-B4BA-303592BBD943}" presName="parentText" presStyleLbl="node1" presStyleIdx="1" presStyleCnt="2"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1" presStyleCnt="2">
        <dgm:presLayoutVars>
          <dgm:bulletEnabled val="1"/>
        </dgm:presLayoutVars>
      </dgm:prSet>
      <dgm:spPr/>
      <dgm:t>
        <a:bodyPr/>
        <a:lstStyle/>
        <a:p>
          <a:endParaRPr lang="en-US"/>
        </a:p>
      </dgm:t>
    </dgm:pt>
  </dgm:ptLst>
  <dgm:cxnLst>
    <dgm:cxn modelId="{B1FDCBD6-AFE2-4E1C-A2A4-A8671EF760C0}" type="presOf" srcId="{05681F84-B782-4778-A47F-95E98E8F0936}" destId="{EAC038EA-CD33-4F31-8AE8-8CE5E530A12A}" srcOrd="0" destOrd="0" presId="urn:microsoft.com/office/officeart/2005/8/layout/list1"/>
    <dgm:cxn modelId="{9CEB3B32-79D4-4EF7-AE83-1190F214703C}" type="presOf" srcId="{E78D2F9B-A2F9-4F46-B4BA-303592BBD943}" destId="{4D331CF4-02D7-4FEE-80B1-B1DE57E7C063}" srcOrd="0" destOrd="0" presId="urn:microsoft.com/office/officeart/2005/8/layout/list1"/>
    <dgm:cxn modelId="{7152FCE8-ABB6-4A8D-BEA4-FA141C6757A6}" type="presOf" srcId="{0EAF9682-B1F8-4E02-A34A-E6BC34DCCA96}" destId="{E736F3BE-881B-4B2E-9BA6-B26B41AC01E6}" srcOrd="0" destOrd="0" presId="urn:microsoft.com/office/officeart/2005/8/layout/list1"/>
    <dgm:cxn modelId="{5B5D3E16-D64A-40C3-8679-0B90A6D54E6D}" srcId="{E78D2F9B-A2F9-4F46-B4BA-303592BBD943}" destId="{678E65E6-8E5B-4AB7-86E3-A7B8BF16EDD6}" srcOrd="1" destOrd="0" parTransId="{96BF2257-BF97-49CD-A30F-13BE358DD153}" sibTransId="{187D271D-E1B8-41FE-A3B9-B754E3D9C46A}"/>
    <dgm:cxn modelId="{7B201A6D-A5CD-49AB-B958-F4EEFC1119F1}" type="presOf" srcId="{3A238C8B-31F0-40F7-B9EC-E53169E5539B}" destId="{A3A48043-0B63-489A-B90C-A566B8DF0AB2}" srcOrd="0" destOrd="0" presId="urn:microsoft.com/office/officeart/2005/8/layout/list1"/>
    <dgm:cxn modelId="{06505252-BD93-40D0-8E21-4C06354A91BC}" type="presOf" srcId="{9E018682-F920-4DE4-848B-9A1180AFE0E6}" destId="{35B9770D-CA92-443B-8E98-61B8397B238F}" srcOrd="0" destOrd="0" presId="urn:microsoft.com/office/officeart/2005/8/layout/list1"/>
    <dgm:cxn modelId="{50950AD4-7138-4475-BC92-A03F6BE82EAE}" srcId="{9E018682-F920-4DE4-848B-9A1180AFE0E6}" destId="{E78D2F9B-A2F9-4F46-B4BA-303592BBD943}" srcOrd="1" destOrd="0" parTransId="{45869E47-1BF0-4EF2-96EC-175A26B99201}" sibTransId="{BD4901A9-4372-4AF1-8C7A-84CFB47CEEDE}"/>
    <dgm:cxn modelId="{D335EBA5-5137-46D3-8A15-D24BAA65ECE0}" srcId="{9E018682-F920-4DE4-848B-9A1180AFE0E6}" destId="{0EAF9682-B1F8-4E02-A34A-E6BC34DCCA96}" srcOrd="0" destOrd="0" parTransId="{51AABED0-CE9E-4EF0-9C33-94D5FD22E4B5}" sibTransId="{29F01021-BD6F-4C1D-B789-253439A9C9DE}"/>
    <dgm:cxn modelId="{49F6D0AB-FA42-40CC-B8AB-828932341361}" srcId="{0EAF9682-B1F8-4E02-A34A-E6BC34DCCA96}" destId="{3A238C8B-31F0-40F7-B9EC-E53169E5539B}" srcOrd="0" destOrd="0" parTransId="{BD484845-0919-4237-BFD4-636E1E810D3F}" sibTransId="{7D267695-1A6C-4A54-9064-D4A2AC20FE80}"/>
    <dgm:cxn modelId="{DA6AB31C-7B20-419C-9654-72D22C2B6033}" type="presOf" srcId="{678E65E6-8E5B-4AB7-86E3-A7B8BF16EDD6}" destId="{EAC038EA-CD33-4F31-8AE8-8CE5E530A12A}" srcOrd="0" destOrd="1" presId="urn:microsoft.com/office/officeart/2005/8/layout/list1"/>
    <dgm:cxn modelId="{AF0F2A4C-55E2-44C5-B082-6B1238264C4E}" type="presOf" srcId="{C4EA6957-FCFD-4F32-AF97-50353343CDF0}" destId="{A3A48043-0B63-489A-B90C-A566B8DF0AB2}" srcOrd="0" destOrd="1" presId="urn:microsoft.com/office/officeart/2005/8/layout/list1"/>
    <dgm:cxn modelId="{582E052C-4D2B-49C4-BBB2-6CC7C884623A}" type="presOf" srcId="{E78D2F9B-A2F9-4F46-B4BA-303592BBD943}" destId="{BA6D28AA-79AE-468C-92AF-1B3BA54E5829}" srcOrd="1" destOrd="0" presId="urn:microsoft.com/office/officeart/2005/8/layout/list1"/>
    <dgm:cxn modelId="{043DF2DA-9F92-4B51-A9D1-9352771068E1}" srcId="{E78D2F9B-A2F9-4F46-B4BA-303592BBD943}" destId="{05681F84-B782-4778-A47F-95E98E8F0936}" srcOrd="0" destOrd="0" parTransId="{94602FF8-8E8F-4206-86B0-8352F4A5697E}" sibTransId="{EBAC166F-BABC-43F1-8238-53B6458D9E37}"/>
    <dgm:cxn modelId="{F8C8980F-B037-400C-A1B9-462EE8EBA3F9}" type="presOf" srcId="{0EAF9682-B1F8-4E02-A34A-E6BC34DCCA96}" destId="{F89E510D-1EE2-46EE-81BE-70A29F00E6DE}" srcOrd="1" destOrd="0" presId="urn:microsoft.com/office/officeart/2005/8/layout/list1"/>
    <dgm:cxn modelId="{97BBBD8C-4750-4E4B-AF36-2B3DE1F5941F}" srcId="{0EAF9682-B1F8-4E02-A34A-E6BC34DCCA96}" destId="{C4EA6957-FCFD-4F32-AF97-50353343CDF0}" srcOrd="1" destOrd="0" parTransId="{F4DD58DE-6F49-4B12-AA64-F1C6E4EF63A5}" sibTransId="{33DF7D6B-15EE-4A07-8B7A-4F7D0AC4D69F}"/>
    <dgm:cxn modelId="{DF00EE51-58E7-41E7-9360-A85C469BB90D}" type="presParOf" srcId="{35B9770D-CA92-443B-8E98-61B8397B238F}" destId="{0473A6B5-DC7A-437A-B45A-5718DC69EABD}" srcOrd="0" destOrd="0" presId="urn:microsoft.com/office/officeart/2005/8/layout/list1"/>
    <dgm:cxn modelId="{3BA8BF9C-70F0-48AE-AB9D-AD3B69FBDED8}" type="presParOf" srcId="{0473A6B5-DC7A-437A-B45A-5718DC69EABD}" destId="{E736F3BE-881B-4B2E-9BA6-B26B41AC01E6}" srcOrd="0" destOrd="0" presId="urn:microsoft.com/office/officeart/2005/8/layout/list1"/>
    <dgm:cxn modelId="{06CBFB1D-CDCF-4B5C-B27A-95B9A077ABA1}" type="presParOf" srcId="{0473A6B5-DC7A-437A-B45A-5718DC69EABD}" destId="{F89E510D-1EE2-46EE-81BE-70A29F00E6DE}" srcOrd="1" destOrd="0" presId="urn:microsoft.com/office/officeart/2005/8/layout/list1"/>
    <dgm:cxn modelId="{66B7AED3-87C9-4851-89B6-1A1270E657A5}" type="presParOf" srcId="{35B9770D-CA92-443B-8E98-61B8397B238F}" destId="{302E932B-1D19-4F55-8CFF-667490D2A380}" srcOrd="1" destOrd="0" presId="urn:microsoft.com/office/officeart/2005/8/layout/list1"/>
    <dgm:cxn modelId="{C4DDD06D-71E1-47CC-A7E1-97F57F201A0E}" type="presParOf" srcId="{35B9770D-CA92-443B-8E98-61B8397B238F}" destId="{A3A48043-0B63-489A-B90C-A566B8DF0AB2}" srcOrd="2" destOrd="0" presId="urn:microsoft.com/office/officeart/2005/8/layout/list1"/>
    <dgm:cxn modelId="{DC86D984-D90D-49BF-A741-4EEC746031DA}" type="presParOf" srcId="{35B9770D-CA92-443B-8E98-61B8397B238F}" destId="{1C3D44FA-DC0A-46CE-B62A-D6474139B106}" srcOrd="3" destOrd="0" presId="urn:microsoft.com/office/officeart/2005/8/layout/list1"/>
    <dgm:cxn modelId="{4BD33ECE-071D-4721-93F6-D02105691D72}" type="presParOf" srcId="{35B9770D-CA92-443B-8E98-61B8397B238F}" destId="{79CE43D1-87A1-4EA2-BC10-22B6037217FF}" srcOrd="4" destOrd="0" presId="urn:microsoft.com/office/officeart/2005/8/layout/list1"/>
    <dgm:cxn modelId="{F25EE12C-EA0A-4052-BBD9-F0E97B24EFB8}" type="presParOf" srcId="{79CE43D1-87A1-4EA2-BC10-22B6037217FF}" destId="{4D331CF4-02D7-4FEE-80B1-B1DE57E7C063}" srcOrd="0" destOrd="0" presId="urn:microsoft.com/office/officeart/2005/8/layout/list1"/>
    <dgm:cxn modelId="{345E0345-E9EF-4AE9-9D08-4509CC3DFFE7}" type="presParOf" srcId="{79CE43D1-87A1-4EA2-BC10-22B6037217FF}" destId="{BA6D28AA-79AE-468C-92AF-1B3BA54E5829}" srcOrd="1" destOrd="0" presId="urn:microsoft.com/office/officeart/2005/8/layout/list1"/>
    <dgm:cxn modelId="{7B92468C-127C-4E47-87D0-9B007181FBDB}" type="presParOf" srcId="{35B9770D-CA92-443B-8E98-61B8397B238F}" destId="{1F6E77D1-A85B-4C97-9B5D-2E2B525336AA}" srcOrd="5" destOrd="0" presId="urn:microsoft.com/office/officeart/2005/8/layout/list1"/>
    <dgm:cxn modelId="{455C2949-7761-4D61-A41E-7AC1C3837C99}" type="presParOf" srcId="{35B9770D-CA92-443B-8E98-61B8397B238F}" destId="{EAC038EA-CD33-4F31-8AE8-8CE5E530A12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In the </a:t>
          </a:r>
          <a:r>
            <a:rPr lang="en-US" sz="1600" b="1" dirty="0" smtClean="0"/>
            <a:t>Site Setup</a:t>
          </a:r>
          <a:r>
            <a:rPr lang="en-US" sz="1600" dirty="0" smtClean="0"/>
            <a:t> dialog box, select the </a:t>
          </a:r>
          <a:r>
            <a:rPr lang="en-US" sz="1600" b="1" dirty="0" smtClean="0"/>
            <a:t>Servers</a:t>
          </a:r>
          <a:r>
            <a:rPr lang="en-US" sz="1600" dirty="0" smtClean="0"/>
            <a:t> category and do one of the following:</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800" dirty="0" smtClean="0">
              <a:latin typeface="Calibri" pitchFamily="34" charset="0"/>
              <a:cs typeface="Calibri" pitchFamily="34" charset="0"/>
            </a:rPr>
            <a:t>Click the </a:t>
          </a:r>
          <a:r>
            <a:rPr lang="en-US" sz="1800" b="1" dirty="0" smtClean="0">
              <a:latin typeface="Calibri" pitchFamily="34" charset="0"/>
              <a:cs typeface="Calibri" pitchFamily="34" charset="0"/>
            </a:rPr>
            <a:t>Add New Server</a:t>
          </a:r>
          <a:r>
            <a:rPr lang="en-US" sz="1800" dirty="0" smtClean="0">
              <a:latin typeface="Calibri" pitchFamily="34" charset="0"/>
              <a:cs typeface="Calibri" pitchFamily="34" charset="0"/>
            </a:rPr>
            <a:t> button to add a new server.</a:t>
          </a:r>
          <a:endParaRPr lang="en-US" sz="1800" b="1"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800" dirty="0" smtClean="0">
              <a:latin typeface="Calibri" pitchFamily="34" charset="0"/>
              <a:cs typeface="Calibri" pitchFamily="34" charset="0"/>
            </a:rPr>
            <a:t>Select an existing server and click the </a:t>
          </a:r>
          <a:r>
            <a:rPr lang="en-US" sz="1800" b="1" dirty="0" smtClean="0">
              <a:latin typeface="Calibri" pitchFamily="34" charset="0"/>
              <a:cs typeface="Calibri" pitchFamily="34" charset="0"/>
            </a:rPr>
            <a:t>Edit Existing Server</a:t>
          </a:r>
          <a:r>
            <a:rPr lang="en-US" sz="1800" dirty="0" smtClean="0">
              <a:latin typeface="Calibri" pitchFamily="34" charset="0"/>
              <a:cs typeface="Calibri" pitchFamily="34" charset="0"/>
            </a:rPr>
            <a:t> button.</a:t>
          </a:r>
          <a:endParaRPr lang="en-US" sz="18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150562" custScaleY="116662"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2"/>
      <dgm:spPr/>
      <dgm:t>
        <a:bodyPr/>
        <a:lstStyle/>
        <a:p>
          <a:endParaRPr lang="en-US"/>
        </a:p>
      </dgm:t>
    </dgm:pt>
    <dgm:pt modelId="{56E95771-CAF8-441F-9C29-95B345C1BC36}" type="pres">
      <dgm:prSet presAssocID="{D6A3040D-8377-4504-95EA-F17CB7DD2DEA}" presName="childText" presStyleLbl="bgAcc1" presStyleIdx="0" presStyleCnt="2" custScaleX="1157688" custScaleY="124879" custLinFactNeighborX="-56231" custLinFactNeighborY="2228">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2"/>
      <dgm:spPr/>
      <dgm:t>
        <a:bodyPr/>
        <a:lstStyle/>
        <a:p>
          <a:endParaRPr lang="en-US"/>
        </a:p>
      </dgm:t>
    </dgm:pt>
    <dgm:pt modelId="{61E2C684-EBD0-485A-A69A-410BAE7028A4}" type="pres">
      <dgm:prSet presAssocID="{D50A3AAC-7505-447E-BD38-9E15D70972CE}" presName="childText" presStyleLbl="bgAcc1" presStyleIdx="1" presStyleCnt="2" custScaleX="1158979" custScaleY="136685" custLinFactNeighborX="-56231" custLinFactNeighborY="15441">
        <dgm:presLayoutVars>
          <dgm:bulletEnabled val="1"/>
        </dgm:presLayoutVars>
      </dgm:prSet>
      <dgm:spPr/>
      <dgm:t>
        <a:bodyPr/>
        <a:lstStyle/>
        <a:p>
          <a:endParaRPr lang="en-US"/>
        </a:p>
      </dgm:t>
    </dgm:pt>
  </dgm:ptLst>
  <dgm:cxnLst>
    <dgm:cxn modelId="{FBD974E9-9957-4404-9F93-E7B989C5852A}" srcId="{4F57FD8E-722A-4FE1-A800-A7842B64FACF}" destId="{D6A3040D-8377-4504-95EA-F17CB7DD2DEA}" srcOrd="0" destOrd="0" parTransId="{8284AD39-911A-4534-9D24-A79788150699}" sibTransId="{F9217D79-0548-462E-89A1-F2968343EBB4}"/>
    <dgm:cxn modelId="{3DEC384E-F085-4D3E-B66F-691522B43419}" type="presOf" srcId="{8284AD39-911A-4534-9D24-A79788150699}" destId="{159E9CC5-F056-481E-890B-D81D92944806}" srcOrd="0" destOrd="0" presId="urn:microsoft.com/office/officeart/2005/8/layout/hierarchy3"/>
    <dgm:cxn modelId="{BFB37BAB-5DAB-461C-B158-47E907A90897}" type="presOf" srcId="{4F57FD8E-722A-4FE1-A800-A7842B64FACF}" destId="{BC6173FC-5FB0-4E70-8D5C-962BCFCBFD7A}"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6A1B8788-2705-42C1-B145-50A62A4AB61C}" srcId="{4F57FD8E-722A-4FE1-A800-A7842B64FACF}" destId="{D50A3AAC-7505-447E-BD38-9E15D70972CE}" srcOrd="1" destOrd="0" parTransId="{43EAB393-DF1E-40D9-AB3C-142616DE21BC}" sibTransId="{D8CAC414-599A-4434-974D-39D5316A46A1}"/>
    <dgm:cxn modelId="{D8943AD4-18D0-442A-9973-4EE83DCF38BA}" type="presOf" srcId="{D6A3040D-8377-4504-95EA-F17CB7DD2DEA}" destId="{56E95771-CAF8-441F-9C29-95B345C1BC36}" srcOrd="0" destOrd="0" presId="urn:microsoft.com/office/officeart/2005/8/layout/hierarchy3"/>
    <dgm:cxn modelId="{84BDF099-32CF-4BF8-9769-83D966211893}" type="presOf" srcId="{43EAB393-DF1E-40D9-AB3C-142616DE21BC}" destId="{C9082C2E-3830-4A10-8B86-E47EF69015BA}" srcOrd="0" destOrd="0" presId="urn:microsoft.com/office/officeart/2005/8/layout/hierarchy3"/>
    <dgm:cxn modelId="{E5D0684B-55B9-41F3-9B41-0BFBE3BCFBFF}" type="presOf" srcId="{D50A3AAC-7505-447E-BD38-9E15D70972CE}" destId="{61E2C684-EBD0-485A-A69A-410BAE7028A4}" srcOrd="0" destOrd="0" presId="urn:microsoft.com/office/officeart/2005/8/layout/hierarchy3"/>
    <dgm:cxn modelId="{BC486618-7B54-487C-80EA-DAE8FEAEE516}" type="presOf" srcId="{D393D8ED-BB81-4D84-91DD-05350B4EFC40}" destId="{B468F822-FA45-412D-B478-5A4DC4DF054E}" srcOrd="0" destOrd="0" presId="urn:microsoft.com/office/officeart/2005/8/layout/hierarchy3"/>
    <dgm:cxn modelId="{1EF037C7-7DD3-4D6D-B765-69CB8AD9ED9C}" type="presOf" srcId="{4F57FD8E-722A-4FE1-A800-A7842B64FACF}" destId="{3B63C256-E7BD-4FED-A24D-ED2C4F33768A}" srcOrd="1" destOrd="0" presId="urn:microsoft.com/office/officeart/2005/8/layout/hierarchy3"/>
    <dgm:cxn modelId="{13746AB6-0B40-4BB4-970C-7B87A5DB762D}" type="presParOf" srcId="{B468F822-FA45-412D-B478-5A4DC4DF054E}" destId="{453EBD43-11D2-4618-99AF-A40FEDC0C097}" srcOrd="0" destOrd="0" presId="urn:microsoft.com/office/officeart/2005/8/layout/hierarchy3"/>
    <dgm:cxn modelId="{8E8E4FE5-C44C-4623-8BF6-4FD626182507}" type="presParOf" srcId="{453EBD43-11D2-4618-99AF-A40FEDC0C097}" destId="{BAFF6349-B296-4F4C-80CD-1CE7473A9F90}" srcOrd="0" destOrd="0" presId="urn:microsoft.com/office/officeart/2005/8/layout/hierarchy3"/>
    <dgm:cxn modelId="{CD3B4745-6B5A-4E15-ADAC-1D0816624E2D}" type="presParOf" srcId="{BAFF6349-B296-4F4C-80CD-1CE7473A9F90}" destId="{BC6173FC-5FB0-4E70-8D5C-962BCFCBFD7A}" srcOrd="0" destOrd="0" presId="urn:microsoft.com/office/officeart/2005/8/layout/hierarchy3"/>
    <dgm:cxn modelId="{81A00386-5B21-4F76-9096-D4065710620A}" type="presParOf" srcId="{BAFF6349-B296-4F4C-80CD-1CE7473A9F90}" destId="{3B63C256-E7BD-4FED-A24D-ED2C4F33768A}" srcOrd="1" destOrd="0" presId="urn:microsoft.com/office/officeart/2005/8/layout/hierarchy3"/>
    <dgm:cxn modelId="{3120DA89-EBB5-40DC-AE2E-4489E8B4A7D3}" type="presParOf" srcId="{453EBD43-11D2-4618-99AF-A40FEDC0C097}" destId="{636388E9-B1ED-42D9-BF7B-D39D4493A1B8}" srcOrd="1" destOrd="0" presId="urn:microsoft.com/office/officeart/2005/8/layout/hierarchy3"/>
    <dgm:cxn modelId="{891CC90D-8E46-4CD6-A3B7-7AE80602B08F}" type="presParOf" srcId="{636388E9-B1ED-42D9-BF7B-D39D4493A1B8}" destId="{159E9CC5-F056-481E-890B-D81D92944806}" srcOrd="0" destOrd="0" presId="urn:microsoft.com/office/officeart/2005/8/layout/hierarchy3"/>
    <dgm:cxn modelId="{42AA2F6E-0445-4A07-946E-75109D8D99C3}" type="presParOf" srcId="{636388E9-B1ED-42D9-BF7B-D39D4493A1B8}" destId="{56E95771-CAF8-441F-9C29-95B345C1BC36}" srcOrd="1" destOrd="0" presId="urn:microsoft.com/office/officeart/2005/8/layout/hierarchy3"/>
    <dgm:cxn modelId="{6797D7C5-9DE1-4CE5-B30D-3FA3B82F47EA}" type="presParOf" srcId="{636388E9-B1ED-42D9-BF7B-D39D4493A1B8}" destId="{C9082C2E-3830-4A10-8B86-E47EF69015BA}" srcOrd="2" destOrd="0" presId="urn:microsoft.com/office/officeart/2005/8/layout/hierarchy3"/>
    <dgm:cxn modelId="{2794DCDD-FE8F-4B6D-84A8-562F673F5F56}" type="presParOf" srcId="{636388E9-B1ED-42D9-BF7B-D39D4493A1B8}" destId="{61E2C684-EBD0-485A-A69A-410BAE7028A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400" b="1" dirty="0" smtClean="0"/>
            <a:t>Appearance (CSS)</a:t>
          </a:r>
          <a:endParaRPr lang="en-US" sz="14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400" dirty="0" smtClean="0"/>
            <a:t>Allows setting the CSS page font, background color, background image properties.</a:t>
          </a:r>
          <a:endParaRPr lang="en-US" sz="14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400" b="1" dirty="0" smtClean="0"/>
            <a:t>Tracing Image</a:t>
          </a:r>
          <a:endParaRPr lang="en-US" sz="14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You can insert an image file which can be used as a guide in designing your page using this category.</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94823A56-F5C7-4C7F-AEDB-5BA8ACBF3203}">
      <dgm:prSet phldrT="[Text]" custT="1"/>
      <dgm:spPr>
        <a:solidFill>
          <a:schemeClr val="accent4">
            <a:lumMod val="75000"/>
          </a:schemeClr>
        </a:solidFill>
      </dgm:spPr>
      <dgm:t>
        <a:bodyPr/>
        <a:lstStyle/>
        <a:p>
          <a:r>
            <a:rPr lang="en-US" sz="1400" b="1" dirty="0" smtClean="0"/>
            <a:t>Appearance (HTML)</a:t>
          </a:r>
          <a:endParaRPr lang="en-US" sz="1400" b="1" dirty="0"/>
        </a:p>
      </dgm:t>
    </dgm:pt>
    <dgm:pt modelId="{B25D274E-E16C-4E7A-9DDC-7015C003C476}" type="parTrans" cxnId="{E4448022-9D06-4698-8F12-EB9F22DCB25B}">
      <dgm:prSet/>
      <dgm:spPr/>
      <dgm:t>
        <a:bodyPr/>
        <a:lstStyle/>
        <a:p>
          <a:endParaRPr lang="en-US"/>
        </a:p>
      </dgm:t>
    </dgm:pt>
    <dgm:pt modelId="{05A76F09-2B8C-435D-8C54-EA9983BCFD80}" type="sibTrans" cxnId="{E4448022-9D06-4698-8F12-EB9F22DCB25B}">
      <dgm:prSet/>
      <dgm:spPr/>
      <dgm:t>
        <a:bodyPr/>
        <a:lstStyle/>
        <a:p>
          <a:endParaRPr lang="en-US"/>
        </a:p>
      </dgm:t>
    </dgm:pt>
    <dgm:pt modelId="{7558775B-DE26-4ABF-8990-8272AE50DADE}">
      <dgm:prSet phldrT="[Text]" custT="1"/>
      <dgm:spPr>
        <a:solidFill>
          <a:schemeClr val="accent4">
            <a:lumMod val="75000"/>
          </a:schemeClr>
        </a:solidFill>
      </dgm:spPr>
      <dgm:t>
        <a:bodyPr/>
        <a:lstStyle/>
        <a:p>
          <a:r>
            <a:rPr lang="en-US" sz="1400" b="1" dirty="0" smtClean="0"/>
            <a:t>Links (CSS)</a:t>
          </a:r>
          <a:endParaRPr lang="en-US" sz="1400" b="1" dirty="0"/>
        </a:p>
      </dgm:t>
    </dgm:pt>
    <dgm:pt modelId="{15FE2659-216E-4A0B-8B36-92381B7ADA4C}" type="parTrans" cxnId="{357A1F6C-C668-45D8-8383-C9DFD518B91A}">
      <dgm:prSet/>
      <dgm:spPr/>
      <dgm:t>
        <a:bodyPr/>
        <a:lstStyle/>
        <a:p>
          <a:endParaRPr lang="en-US"/>
        </a:p>
      </dgm:t>
    </dgm:pt>
    <dgm:pt modelId="{BAD1DDA0-1A87-4F24-8445-BFCBEEFB313F}" type="sibTrans" cxnId="{357A1F6C-C668-45D8-8383-C9DFD518B91A}">
      <dgm:prSet/>
      <dgm:spPr/>
      <dgm:t>
        <a:bodyPr/>
        <a:lstStyle/>
        <a:p>
          <a:endParaRPr lang="en-US"/>
        </a:p>
      </dgm:t>
    </dgm:pt>
    <dgm:pt modelId="{9409CF03-960B-4D00-A013-7E7799BCBA42}">
      <dgm:prSet phldrT="[Text]" custT="1"/>
      <dgm:spPr>
        <a:solidFill>
          <a:schemeClr val="accent4">
            <a:lumMod val="75000"/>
          </a:schemeClr>
        </a:solidFill>
      </dgm:spPr>
      <dgm:t>
        <a:bodyPr/>
        <a:lstStyle/>
        <a:p>
          <a:r>
            <a:rPr lang="en-US" sz="1400" b="1" dirty="0" smtClean="0"/>
            <a:t>Title/Encoding</a:t>
          </a:r>
          <a:endParaRPr lang="en-US" sz="1400" b="1" dirty="0"/>
        </a:p>
      </dgm:t>
    </dgm:pt>
    <dgm:pt modelId="{C552FB18-1AC1-4F06-8CFB-5F415DBCBB04}" type="parTrans" cxnId="{056558C1-1D34-4951-AFE2-B74951D97D99}">
      <dgm:prSet/>
      <dgm:spPr/>
      <dgm:t>
        <a:bodyPr/>
        <a:lstStyle/>
        <a:p>
          <a:endParaRPr lang="en-US"/>
        </a:p>
      </dgm:t>
    </dgm:pt>
    <dgm:pt modelId="{205A78C3-22AE-4421-8F25-299088402025}" type="sibTrans" cxnId="{056558C1-1D34-4951-AFE2-B74951D97D99}">
      <dgm:prSet/>
      <dgm:spPr/>
      <dgm:t>
        <a:bodyPr/>
        <a:lstStyle/>
        <a:p>
          <a:endParaRPr lang="en-US"/>
        </a:p>
      </dgm:t>
    </dgm:pt>
    <dgm:pt modelId="{0649FE02-5089-42A5-B9AF-3FB37C01AF94}">
      <dgm:prSet custT="1"/>
      <dgm:spPr>
        <a:solidFill>
          <a:schemeClr val="accent3">
            <a:lumMod val="40000"/>
            <a:lumOff val="60000"/>
            <a:alpha val="90000"/>
          </a:schemeClr>
        </a:solidFill>
      </dgm:spPr>
      <dgm:t>
        <a:bodyPr/>
        <a:lstStyle/>
        <a:p>
          <a:r>
            <a:rPr lang="en-US" sz="1400" dirty="0" smtClean="0"/>
            <a:t>You can set HTML page properties, such as background image, text properties, and link color using this category.</a:t>
          </a:r>
          <a:endParaRPr lang="en-US" sz="1400" dirty="0"/>
        </a:p>
      </dgm:t>
    </dgm:pt>
    <dgm:pt modelId="{C231D572-54C0-49BE-85B4-719D75F4119B}" type="parTrans" cxnId="{4BADF2EA-8122-4C40-AB33-A37E5B1CD8C1}">
      <dgm:prSet/>
      <dgm:spPr/>
      <dgm:t>
        <a:bodyPr/>
        <a:lstStyle/>
        <a:p>
          <a:endParaRPr lang="en-US"/>
        </a:p>
      </dgm:t>
    </dgm:pt>
    <dgm:pt modelId="{CF2BD002-33DE-4BCC-9482-B77A7724186E}" type="sibTrans" cxnId="{4BADF2EA-8122-4C40-AB33-A37E5B1CD8C1}">
      <dgm:prSet/>
      <dgm:spPr/>
      <dgm:t>
        <a:bodyPr/>
        <a:lstStyle/>
        <a:p>
          <a:endParaRPr lang="en-US"/>
        </a:p>
      </dgm:t>
    </dgm:pt>
    <dgm:pt modelId="{D0C8D258-A66F-40B9-8553-8DBE0685DAC2}">
      <dgm:prSet custT="1"/>
      <dgm:spPr>
        <a:solidFill>
          <a:schemeClr val="accent3">
            <a:lumMod val="40000"/>
            <a:lumOff val="60000"/>
            <a:alpha val="90000"/>
          </a:schemeClr>
        </a:solidFill>
      </dgm:spPr>
      <dgm:t>
        <a:bodyPr/>
        <a:lstStyle/>
        <a:p>
          <a:r>
            <a:rPr lang="en-US" sz="1400" dirty="0" smtClean="0"/>
            <a:t>You can define the default font, font size, and colors for links, visited links, and active links for CSS using this category.</a:t>
          </a:r>
          <a:endParaRPr lang="en-US" sz="1400" dirty="0"/>
        </a:p>
      </dgm:t>
    </dgm:pt>
    <dgm:pt modelId="{A0F3A46F-DC36-471C-AA9E-FA95939E802B}" type="parTrans" cxnId="{F0D24D56-F6F4-46BA-BA2A-CF152B549B65}">
      <dgm:prSet/>
      <dgm:spPr/>
      <dgm:t>
        <a:bodyPr/>
        <a:lstStyle/>
        <a:p>
          <a:endParaRPr lang="en-US"/>
        </a:p>
      </dgm:t>
    </dgm:pt>
    <dgm:pt modelId="{7771C2E4-89A6-4D47-823F-62A5F4D49665}" type="sibTrans" cxnId="{F0D24D56-F6F4-46BA-BA2A-CF152B549B65}">
      <dgm:prSet/>
      <dgm:spPr/>
      <dgm:t>
        <a:bodyPr/>
        <a:lstStyle/>
        <a:p>
          <a:endParaRPr lang="en-US"/>
        </a:p>
      </dgm:t>
    </dgm:pt>
    <dgm:pt modelId="{EAA973AC-6C00-4AE4-B991-358D61AF87E3}">
      <dgm:prSet phldrT="[Text]" custT="1"/>
      <dgm:spPr>
        <a:solidFill>
          <a:schemeClr val="accent4">
            <a:lumMod val="75000"/>
          </a:schemeClr>
        </a:solidFill>
      </dgm:spPr>
      <dgm:t>
        <a:bodyPr/>
        <a:lstStyle/>
        <a:p>
          <a:r>
            <a:rPr lang="en-US" sz="1400" b="1" dirty="0" smtClean="0"/>
            <a:t>Headings (CSS)</a:t>
          </a:r>
          <a:endParaRPr lang="en-US" sz="1400" b="1" dirty="0"/>
        </a:p>
      </dgm:t>
    </dgm:pt>
    <dgm:pt modelId="{7C11FDCA-038A-48A1-86D7-99CCE0CAFF78}" type="parTrans" cxnId="{0052EC3D-9924-4576-9442-2B94DAD1A8BB}">
      <dgm:prSet/>
      <dgm:spPr/>
      <dgm:t>
        <a:bodyPr/>
        <a:lstStyle/>
        <a:p>
          <a:endParaRPr lang="en-US"/>
        </a:p>
      </dgm:t>
    </dgm:pt>
    <dgm:pt modelId="{703AB915-8D25-4AB7-96D0-4ED33204CBD9}" type="sibTrans" cxnId="{0052EC3D-9924-4576-9442-2B94DAD1A8BB}">
      <dgm:prSet/>
      <dgm:spPr/>
      <dgm:t>
        <a:bodyPr/>
        <a:lstStyle/>
        <a:p>
          <a:endParaRPr lang="en-US"/>
        </a:p>
      </dgm:t>
    </dgm:pt>
    <dgm:pt modelId="{0F16474C-B068-4BEF-A780-31B9E14C3084}">
      <dgm:prSet custT="1"/>
      <dgm:spPr>
        <a:solidFill>
          <a:schemeClr val="accent3">
            <a:lumMod val="40000"/>
            <a:lumOff val="60000"/>
            <a:alpha val="90000"/>
          </a:schemeClr>
        </a:solidFill>
      </dgm:spPr>
      <dgm:t>
        <a:bodyPr/>
        <a:lstStyle/>
        <a:p>
          <a:r>
            <a:rPr lang="en-US" sz="1400" dirty="0" smtClean="0"/>
            <a:t>You can define heading font and color for headings using this category.</a:t>
          </a:r>
          <a:endParaRPr lang="en-US" sz="1400" dirty="0"/>
        </a:p>
      </dgm:t>
    </dgm:pt>
    <dgm:pt modelId="{11E9167C-83B6-41AE-AFFB-67CAD1BD1B60}" type="parTrans" cxnId="{49C3E214-67D7-40B1-BC2D-852628DDDD78}">
      <dgm:prSet/>
      <dgm:spPr/>
      <dgm:t>
        <a:bodyPr/>
        <a:lstStyle/>
        <a:p>
          <a:endParaRPr lang="en-US"/>
        </a:p>
      </dgm:t>
    </dgm:pt>
    <dgm:pt modelId="{53182415-F3AF-4A32-8E9A-5D42D663480D}" type="sibTrans" cxnId="{49C3E214-67D7-40B1-BC2D-852628DDDD78}">
      <dgm:prSet/>
      <dgm:spPr/>
      <dgm:t>
        <a:bodyPr/>
        <a:lstStyle/>
        <a:p>
          <a:endParaRPr lang="en-US"/>
        </a:p>
      </dgm:t>
    </dgm:pt>
    <dgm:pt modelId="{9622D0A3-C579-4CB1-BC2F-CF9E46D2573A}">
      <dgm:prSet custT="1"/>
      <dgm:spPr>
        <a:solidFill>
          <a:schemeClr val="accent3">
            <a:lumMod val="40000"/>
            <a:lumOff val="60000"/>
            <a:alpha val="90000"/>
          </a:schemeClr>
        </a:solidFill>
      </dgm:spPr>
      <dgm:t>
        <a:bodyPr/>
        <a:lstStyle/>
        <a:p>
          <a:r>
            <a:rPr lang="en-US" sz="1400" dirty="0" smtClean="0"/>
            <a:t>The Title/Encoding category enables you to specify the document encoding type that is specific to the language used to author your Web pages.</a:t>
          </a:r>
          <a:endParaRPr lang="en-US" sz="1400" dirty="0"/>
        </a:p>
      </dgm:t>
    </dgm:pt>
    <dgm:pt modelId="{54550281-BF95-4FB0-8325-ECBE50824EF6}" type="parTrans" cxnId="{703E5F76-1B44-47EB-AAA8-9204BBA71ADC}">
      <dgm:prSet/>
      <dgm:spPr/>
      <dgm:t>
        <a:bodyPr/>
        <a:lstStyle/>
        <a:p>
          <a:endParaRPr lang="en-US"/>
        </a:p>
      </dgm:t>
    </dgm:pt>
    <dgm:pt modelId="{51DDBAAD-6516-4CE4-818F-3DCF01FF9C80}" type="sibTrans" cxnId="{703E5F76-1B44-47EB-AAA8-9204BBA71ADC}">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6"/>
      <dgm:spPr/>
      <dgm:t>
        <a:bodyPr/>
        <a:lstStyle/>
        <a:p>
          <a:endParaRPr lang="en-US"/>
        </a:p>
      </dgm:t>
    </dgm:pt>
    <dgm:pt modelId="{F89E510D-1EE2-46EE-81BE-70A29F00E6DE}" type="pres">
      <dgm:prSet presAssocID="{0EAF9682-B1F8-4E02-A34A-E6BC34DCCA96}" presName="parentText" presStyleLbl="node1" presStyleIdx="0" presStyleCnt="6" custScaleX="102423"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6"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23447ADA-9059-4B8F-B633-AC0D9A63D616}" type="pres">
      <dgm:prSet presAssocID="{94823A56-F5C7-4C7F-AEDB-5BA8ACBF3203}" presName="parentLin" presStyleCnt="0"/>
      <dgm:spPr/>
    </dgm:pt>
    <dgm:pt modelId="{A8C0B7C7-5564-4D8F-AEFB-DDACCCF30C87}" type="pres">
      <dgm:prSet presAssocID="{94823A56-F5C7-4C7F-AEDB-5BA8ACBF3203}" presName="parentLeftMargin" presStyleLbl="node1" presStyleIdx="0" presStyleCnt="6"/>
      <dgm:spPr/>
      <dgm:t>
        <a:bodyPr/>
        <a:lstStyle/>
        <a:p>
          <a:endParaRPr lang="en-US"/>
        </a:p>
      </dgm:t>
    </dgm:pt>
    <dgm:pt modelId="{C9803075-B6C4-42E4-AA2C-841C9CD0C0DF}" type="pres">
      <dgm:prSet presAssocID="{94823A56-F5C7-4C7F-AEDB-5BA8ACBF3203}" presName="parentText" presStyleLbl="node1" presStyleIdx="1" presStyleCnt="6" custLinFactNeighborX="-40000">
        <dgm:presLayoutVars>
          <dgm:chMax val="0"/>
          <dgm:bulletEnabled val="1"/>
        </dgm:presLayoutVars>
      </dgm:prSet>
      <dgm:spPr/>
      <dgm:t>
        <a:bodyPr/>
        <a:lstStyle/>
        <a:p>
          <a:endParaRPr lang="en-US"/>
        </a:p>
      </dgm:t>
    </dgm:pt>
    <dgm:pt modelId="{2C7A62C9-27ED-4C87-80AD-A09AA9DAA4F3}" type="pres">
      <dgm:prSet presAssocID="{94823A56-F5C7-4C7F-AEDB-5BA8ACBF3203}" presName="negativeSpace" presStyleCnt="0"/>
      <dgm:spPr/>
    </dgm:pt>
    <dgm:pt modelId="{FBC89B51-12D9-4257-8CF1-2C5F854C8DD7}" type="pres">
      <dgm:prSet presAssocID="{94823A56-F5C7-4C7F-AEDB-5BA8ACBF3203}" presName="childText" presStyleLbl="conFgAcc1" presStyleIdx="1" presStyleCnt="6">
        <dgm:presLayoutVars>
          <dgm:bulletEnabled val="1"/>
        </dgm:presLayoutVars>
      </dgm:prSet>
      <dgm:spPr/>
      <dgm:t>
        <a:bodyPr/>
        <a:lstStyle/>
        <a:p>
          <a:endParaRPr lang="en-US"/>
        </a:p>
      </dgm:t>
    </dgm:pt>
    <dgm:pt modelId="{A0E4CE2A-6B7E-4F6C-B963-49B9BE6EC858}" type="pres">
      <dgm:prSet presAssocID="{05A76F09-2B8C-435D-8C54-EA9983BCFD80}" presName="spaceBetweenRectangles" presStyleCnt="0"/>
      <dgm:spPr/>
    </dgm:pt>
    <dgm:pt modelId="{9E8178EF-0DAF-43A6-B757-23121BE3004C}" type="pres">
      <dgm:prSet presAssocID="{7558775B-DE26-4ABF-8990-8272AE50DADE}" presName="parentLin" presStyleCnt="0"/>
      <dgm:spPr/>
    </dgm:pt>
    <dgm:pt modelId="{C0085F8D-18AB-49D1-8C85-75E94D29581C}" type="pres">
      <dgm:prSet presAssocID="{7558775B-DE26-4ABF-8990-8272AE50DADE}" presName="parentLeftMargin" presStyleLbl="node1" presStyleIdx="1" presStyleCnt="6"/>
      <dgm:spPr/>
      <dgm:t>
        <a:bodyPr/>
        <a:lstStyle/>
        <a:p>
          <a:endParaRPr lang="en-US"/>
        </a:p>
      </dgm:t>
    </dgm:pt>
    <dgm:pt modelId="{C6DF074E-8935-4FC1-B665-F80E8CA30073}" type="pres">
      <dgm:prSet presAssocID="{7558775B-DE26-4ABF-8990-8272AE50DADE}" presName="parentText" presStyleLbl="node1" presStyleIdx="2" presStyleCnt="6" custLinFactNeighborX="-42857" custLinFactNeighborY="1140">
        <dgm:presLayoutVars>
          <dgm:chMax val="0"/>
          <dgm:bulletEnabled val="1"/>
        </dgm:presLayoutVars>
      </dgm:prSet>
      <dgm:spPr/>
      <dgm:t>
        <a:bodyPr/>
        <a:lstStyle/>
        <a:p>
          <a:endParaRPr lang="en-US"/>
        </a:p>
      </dgm:t>
    </dgm:pt>
    <dgm:pt modelId="{DF118D72-DBA1-419C-80D1-65E3AEFFA0D0}" type="pres">
      <dgm:prSet presAssocID="{7558775B-DE26-4ABF-8990-8272AE50DADE}" presName="negativeSpace" presStyleCnt="0"/>
      <dgm:spPr/>
    </dgm:pt>
    <dgm:pt modelId="{6BC282A3-9394-445D-8029-7BF4DEF9E25C}" type="pres">
      <dgm:prSet presAssocID="{7558775B-DE26-4ABF-8990-8272AE50DADE}" presName="childText" presStyleLbl="conFgAcc1" presStyleIdx="2" presStyleCnt="6">
        <dgm:presLayoutVars>
          <dgm:bulletEnabled val="1"/>
        </dgm:presLayoutVars>
      </dgm:prSet>
      <dgm:spPr/>
      <dgm:t>
        <a:bodyPr/>
        <a:lstStyle/>
        <a:p>
          <a:endParaRPr lang="en-US"/>
        </a:p>
      </dgm:t>
    </dgm:pt>
    <dgm:pt modelId="{EE11C396-78A5-4408-A92A-9CB90FD7B87E}" type="pres">
      <dgm:prSet presAssocID="{BAD1DDA0-1A87-4F24-8445-BFCBEEFB313F}" presName="spaceBetweenRectangles" presStyleCnt="0"/>
      <dgm:spPr/>
    </dgm:pt>
    <dgm:pt modelId="{279F08AB-D8BD-4355-8F61-457CC70BC1B9}" type="pres">
      <dgm:prSet presAssocID="{EAA973AC-6C00-4AE4-B991-358D61AF87E3}" presName="parentLin" presStyleCnt="0"/>
      <dgm:spPr/>
    </dgm:pt>
    <dgm:pt modelId="{FA0A3FB0-CB0C-4428-B491-709FE5F13C4E}" type="pres">
      <dgm:prSet presAssocID="{EAA973AC-6C00-4AE4-B991-358D61AF87E3}" presName="parentLeftMargin" presStyleLbl="node1" presStyleIdx="2" presStyleCnt="6"/>
      <dgm:spPr/>
      <dgm:t>
        <a:bodyPr/>
        <a:lstStyle/>
        <a:p>
          <a:endParaRPr lang="en-US"/>
        </a:p>
      </dgm:t>
    </dgm:pt>
    <dgm:pt modelId="{04E31642-ABC9-46CF-A6CD-7D42EDC425C7}" type="pres">
      <dgm:prSet presAssocID="{EAA973AC-6C00-4AE4-B991-358D61AF87E3}" presName="parentText" presStyleLbl="node1" presStyleIdx="3" presStyleCnt="6" custLinFactNeighborX="-42857">
        <dgm:presLayoutVars>
          <dgm:chMax val="0"/>
          <dgm:bulletEnabled val="1"/>
        </dgm:presLayoutVars>
      </dgm:prSet>
      <dgm:spPr/>
      <dgm:t>
        <a:bodyPr/>
        <a:lstStyle/>
        <a:p>
          <a:endParaRPr lang="en-US"/>
        </a:p>
      </dgm:t>
    </dgm:pt>
    <dgm:pt modelId="{7BABA24E-5199-4E50-B448-C50E51E17FC3}" type="pres">
      <dgm:prSet presAssocID="{EAA973AC-6C00-4AE4-B991-358D61AF87E3}" presName="negativeSpace" presStyleCnt="0"/>
      <dgm:spPr/>
    </dgm:pt>
    <dgm:pt modelId="{A2338426-A2EA-461D-840E-083C72F34332}" type="pres">
      <dgm:prSet presAssocID="{EAA973AC-6C00-4AE4-B991-358D61AF87E3}" presName="childText" presStyleLbl="conFgAcc1" presStyleIdx="3" presStyleCnt="6">
        <dgm:presLayoutVars>
          <dgm:bulletEnabled val="1"/>
        </dgm:presLayoutVars>
      </dgm:prSet>
      <dgm:spPr/>
      <dgm:t>
        <a:bodyPr/>
        <a:lstStyle/>
        <a:p>
          <a:endParaRPr lang="en-US"/>
        </a:p>
      </dgm:t>
    </dgm:pt>
    <dgm:pt modelId="{EC965048-D008-4AC4-BC7A-9F1D48A66AD7}" type="pres">
      <dgm:prSet presAssocID="{703AB915-8D25-4AB7-96D0-4ED33204CBD9}" presName="spaceBetweenRectangles" presStyleCnt="0"/>
      <dgm:spPr/>
    </dgm:pt>
    <dgm:pt modelId="{5D062FA2-F509-4926-95B8-50948B3E11D5}" type="pres">
      <dgm:prSet presAssocID="{9409CF03-960B-4D00-A013-7E7799BCBA42}" presName="parentLin" presStyleCnt="0"/>
      <dgm:spPr/>
    </dgm:pt>
    <dgm:pt modelId="{6DC1BF6F-A7EB-409E-8E7A-49A87691EA85}" type="pres">
      <dgm:prSet presAssocID="{9409CF03-960B-4D00-A013-7E7799BCBA42}" presName="parentLeftMargin" presStyleLbl="node1" presStyleIdx="3" presStyleCnt="6"/>
      <dgm:spPr/>
      <dgm:t>
        <a:bodyPr/>
        <a:lstStyle/>
        <a:p>
          <a:endParaRPr lang="en-US"/>
        </a:p>
      </dgm:t>
    </dgm:pt>
    <dgm:pt modelId="{184C7ECF-78F9-407A-9AA0-C2B58D6CCCCA}" type="pres">
      <dgm:prSet presAssocID="{9409CF03-960B-4D00-A013-7E7799BCBA42}" presName="parentText" presStyleLbl="node1" presStyleIdx="4" presStyleCnt="6" custLinFactNeighborX="-42857">
        <dgm:presLayoutVars>
          <dgm:chMax val="0"/>
          <dgm:bulletEnabled val="1"/>
        </dgm:presLayoutVars>
      </dgm:prSet>
      <dgm:spPr/>
      <dgm:t>
        <a:bodyPr/>
        <a:lstStyle/>
        <a:p>
          <a:endParaRPr lang="en-US"/>
        </a:p>
      </dgm:t>
    </dgm:pt>
    <dgm:pt modelId="{3615EE02-73CB-43D2-A9E2-4B0CB3C8BDA9}" type="pres">
      <dgm:prSet presAssocID="{9409CF03-960B-4D00-A013-7E7799BCBA42}" presName="negativeSpace" presStyleCnt="0"/>
      <dgm:spPr/>
    </dgm:pt>
    <dgm:pt modelId="{EE5D56FA-477A-40D5-B743-9FF60158975C}" type="pres">
      <dgm:prSet presAssocID="{9409CF03-960B-4D00-A013-7E7799BCBA42}" presName="childText" presStyleLbl="conFgAcc1" presStyleIdx="4" presStyleCnt="6">
        <dgm:presLayoutVars>
          <dgm:bulletEnabled val="1"/>
        </dgm:presLayoutVars>
      </dgm:prSet>
      <dgm:spPr/>
      <dgm:t>
        <a:bodyPr/>
        <a:lstStyle/>
        <a:p>
          <a:endParaRPr lang="en-US"/>
        </a:p>
      </dgm:t>
    </dgm:pt>
    <dgm:pt modelId="{97F08DDC-ECC3-4738-B1F5-E90FAB26C9A7}" type="pres">
      <dgm:prSet presAssocID="{205A78C3-22AE-4421-8F25-299088402025}"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4" presStyleCnt="6"/>
      <dgm:spPr/>
      <dgm:t>
        <a:bodyPr/>
        <a:lstStyle/>
        <a:p>
          <a:endParaRPr lang="en-US"/>
        </a:p>
      </dgm:t>
    </dgm:pt>
    <dgm:pt modelId="{BA6D28AA-79AE-468C-92AF-1B3BA54E5829}" type="pres">
      <dgm:prSet presAssocID="{E78D2F9B-A2F9-4F46-B4BA-303592BBD943}" presName="parentText" presStyleLbl="node1" presStyleIdx="5" presStyleCnt="6"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5" presStyleCnt="6">
        <dgm:presLayoutVars>
          <dgm:bulletEnabled val="1"/>
        </dgm:presLayoutVars>
      </dgm:prSet>
      <dgm:spPr/>
      <dgm:t>
        <a:bodyPr/>
        <a:lstStyle/>
        <a:p>
          <a:endParaRPr lang="en-US"/>
        </a:p>
      </dgm:t>
    </dgm:pt>
  </dgm:ptLst>
  <dgm:cxnLst>
    <dgm:cxn modelId="{E677B893-D0CC-4669-9B1A-CEF9014459E9}" type="presOf" srcId="{7558775B-DE26-4ABF-8990-8272AE50DADE}" destId="{C0085F8D-18AB-49D1-8C85-75E94D29581C}" srcOrd="0" destOrd="0" presId="urn:microsoft.com/office/officeart/2005/8/layout/list1"/>
    <dgm:cxn modelId="{0052EC3D-9924-4576-9442-2B94DAD1A8BB}" srcId="{9E018682-F920-4DE4-848B-9A1180AFE0E6}" destId="{EAA973AC-6C00-4AE4-B991-358D61AF87E3}" srcOrd="3" destOrd="0" parTransId="{7C11FDCA-038A-48A1-86D7-99CCE0CAFF78}" sibTransId="{703AB915-8D25-4AB7-96D0-4ED33204CBD9}"/>
    <dgm:cxn modelId="{4A8E816D-AC3B-4E7B-94C3-5501DAB8CDB4}" type="presOf" srcId="{9622D0A3-C579-4CB1-BC2F-CF9E46D2573A}" destId="{EE5D56FA-477A-40D5-B743-9FF60158975C}" srcOrd="0" destOrd="0" presId="urn:microsoft.com/office/officeart/2005/8/layout/list1"/>
    <dgm:cxn modelId="{4BADF2EA-8122-4C40-AB33-A37E5B1CD8C1}" srcId="{94823A56-F5C7-4C7F-AEDB-5BA8ACBF3203}" destId="{0649FE02-5089-42A5-B9AF-3FB37C01AF94}" srcOrd="0" destOrd="0" parTransId="{C231D572-54C0-49BE-85B4-719D75F4119B}" sibTransId="{CF2BD002-33DE-4BCC-9482-B77A7724186E}"/>
    <dgm:cxn modelId="{390796FF-3FD4-4A4E-88A4-AA258DAE1574}" type="presOf" srcId="{05681F84-B782-4778-A47F-95E98E8F0936}" destId="{EAC038EA-CD33-4F31-8AE8-8CE5E530A12A}" srcOrd="0" destOrd="0" presId="urn:microsoft.com/office/officeart/2005/8/layout/list1"/>
    <dgm:cxn modelId="{50950AD4-7138-4475-BC92-A03F6BE82EAE}" srcId="{9E018682-F920-4DE4-848B-9A1180AFE0E6}" destId="{E78D2F9B-A2F9-4F46-B4BA-303592BBD943}" srcOrd="5" destOrd="0" parTransId="{45869E47-1BF0-4EF2-96EC-175A26B99201}" sibTransId="{BD4901A9-4372-4AF1-8C7A-84CFB47CEEDE}"/>
    <dgm:cxn modelId="{357A1F6C-C668-45D8-8383-C9DFD518B91A}" srcId="{9E018682-F920-4DE4-848B-9A1180AFE0E6}" destId="{7558775B-DE26-4ABF-8990-8272AE50DADE}" srcOrd="2" destOrd="0" parTransId="{15FE2659-216E-4A0B-8B36-92381B7ADA4C}" sibTransId="{BAD1DDA0-1A87-4F24-8445-BFCBEEFB313F}"/>
    <dgm:cxn modelId="{AC7C5C14-D8BA-4907-8D8E-38DB14A9F3F9}" type="presOf" srcId="{0F16474C-B068-4BEF-A780-31B9E14C3084}" destId="{A2338426-A2EA-461D-840E-083C72F34332}" srcOrd="0" destOrd="0" presId="urn:microsoft.com/office/officeart/2005/8/layout/list1"/>
    <dgm:cxn modelId="{D335EBA5-5137-46D3-8A15-D24BAA65ECE0}" srcId="{9E018682-F920-4DE4-848B-9A1180AFE0E6}" destId="{0EAF9682-B1F8-4E02-A34A-E6BC34DCCA96}" srcOrd="0" destOrd="0" parTransId="{51AABED0-CE9E-4EF0-9C33-94D5FD22E4B5}" sibTransId="{29F01021-BD6F-4C1D-B789-253439A9C9DE}"/>
    <dgm:cxn modelId="{043DF2DA-9F92-4B51-A9D1-9352771068E1}" srcId="{E78D2F9B-A2F9-4F46-B4BA-303592BBD943}" destId="{05681F84-B782-4778-A47F-95E98E8F0936}" srcOrd="0" destOrd="0" parTransId="{94602FF8-8E8F-4206-86B0-8352F4A5697E}" sibTransId="{EBAC166F-BABC-43F1-8238-53B6458D9E37}"/>
    <dgm:cxn modelId="{DCD9D8AC-3006-4458-8D39-4D8F644B1007}" type="presOf" srcId="{E78D2F9B-A2F9-4F46-B4BA-303592BBD943}" destId="{4D331CF4-02D7-4FEE-80B1-B1DE57E7C063}" srcOrd="0" destOrd="0" presId="urn:microsoft.com/office/officeart/2005/8/layout/list1"/>
    <dgm:cxn modelId="{356E0866-86AF-4ED4-8DD9-DD9432B0ED6F}" type="presOf" srcId="{EAA973AC-6C00-4AE4-B991-358D61AF87E3}" destId="{FA0A3FB0-CB0C-4428-B491-709FE5F13C4E}" srcOrd="0" destOrd="0" presId="urn:microsoft.com/office/officeart/2005/8/layout/list1"/>
    <dgm:cxn modelId="{E4448022-9D06-4698-8F12-EB9F22DCB25B}" srcId="{9E018682-F920-4DE4-848B-9A1180AFE0E6}" destId="{94823A56-F5C7-4C7F-AEDB-5BA8ACBF3203}" srcOrd="1" destOrd="0" parTransId="{B25D274E-E16C-4E7A-9DDC-7015C003C476}" sibTransId="{05A76F09-2B8C-435D-8C54-EA9983BCFD80}"/>
    <dgm:cxn modelId="{0935056F-B4F1-410E-A807-1A83FF949582}" type="presOf" srcId="{E78D2F9B-A2F9-4F46-B4BA-303592BBD943}" destId="{BA6D28AA-79AE-468C-92AF-1B3BA54E5829}" srcOrd="1" destOrd="0" presId="urn:microsoft.com/office/officeart/2005/8/layout/list1"/>
    <dgm:cxn modelId="{056558C1-1D34-4951-AFE2-B74951D97D99}" srcId="{9E018682-F920-4DE4-848B-9A1180AFE0E6}" destId="{9409CF03-960B-4D00-A013-7E7799BCBA42}" srcOrd="4" destOrd="0" parTransId="{C552FB18-1AC1-4F06-8CFB-5F415DBCBB04}" sibTransId="{205A78C3-22AE-4421-8F25-299088402025}"/>
    <dgm:cxn modelId="{4EE63849-1DD1-4370-9F1F-F784BADDB784}" type="presOf" srcId="{94823A56-F5C7-4C7F-AEDB-5BA8ACBF3203}" destId="{C9803075-B6C4-42E4-AA2C-841C9CD0C0DF}" srcOrd="1" destOrd="0" presId="urn:microsoft.com/office/officeart/2005/8/layout/list1"/>
    <dgm:cxn modelId="{342F4B5D-C179-463C-BB66-B51036737A26}" type="presOf" srcId="{94823A56-F5C7-4C7F-AEDB-5BA8ACBF3203}" destId="{A8C0B7C7-5564-4D8F-AEFB-DDACCCF30C87}" srcOrd="0" destOrd="0" presId="urn:microsoft.com/office/officeart/2005/8/layout/list1"/>
    <dgm:cxn modelId="{703E5F76-1B44-47EB-AAA8-9204BBA71ADC}" srcId="{9409CF03-960B-4D00-A013-7E7799BCBA42}" destId="{9622D0A3-C579-4CB1-BC2F-CF9E46D2573A}" srcOrd="0" destOrd="0" parTransId="{54550281-BF95-4FB0-8325-ECBE50824EF6}" sibTransId="{51DDBAAD-6516-4CE4-818F-3DCF01FF9C80}"/>
    <dgm:cxn modelId="{26633D61-7469-478D-8687-099DC3A5D06E}" type="presOf" srcId="{EAA973AC-6C00-4AE4-B991-358D61AF87E3}" destId="{04E31642-ABC9-46CF-A6CD-7D42EDC425C7}" srcOrd="1" destOrd="0" presId="urn:microsoft.com/office/officeart/2005/8/layout/list1"/>
    <dgm:cxn modelId="{C5509301-DA46-4E88-9914-F80CC47F1B7D}" type="presOf" srcId="{3A238C8B-31F0-40F7-B9EC-E53169E5539B}" destId="{A3A48043-0B63-489A-B90C-A566B8DF0AB2}" srcOrd="0" destOrd="0" presId="urn:microsoft.com/office/officeart/2005/8/layout/list1"/>
    <dgm:cxn modelId="{12AECD84-BB48-4EEE-BC46-5357B111B699}" type="presOf" srcId="{D0C8D258-A66F-40B9-8553-8DBE0685DAC2}" destId="{6BC282A3-9394-445D-8029-7BF4DEF9E25C}" srcOrd="0" destOrd="0" presId="urn:microsoft.com/office/officeart/2005/8/layout/list1"/>
    <dgm:cxn modelId="{49C3E214-67D7-40B1-BC2D-852628DDDD78}" srcId="{EAA973AC-6C00-4AE4-B991-358D61AF87E3}" destId="{0F16474C-B068-4BEF-A780-31B9E14C3084}" srcOrd="0" destOrd="0" parTransId="{11E9167C-83B6-41AE-AFFB-67CAD1BD1B60}" sibTransId="{53182415-F3AF-4A32-8E9A-5D42D663480D}"/>
    <dgm:cxn modelId="{B65B02C5-1B61-46B3-A58B-D0774EFD1367}" type="presOf" srcId="{7558775B-DE26-4ABF-8990-8272AE50DADE}" destId="{C6DF074E-8935-4FC1-B665-F80E8CA30073}" srcOrd="1" destOrd="0" presId="urn:microsoft.com/office/officeart/2005/8/layout/list1"/>
    <dgm:cxn modelId="{DD0C87DD-ED0F-4FBD-B61A-93108CBA3FB5}" type="presOf" srcId="{9409CF03-960B-4D00-A013-7E7799BCBA42}" destId="{6DC1BF6F-A7EB-409E-8E7A-49A87691EA85}" srcOrd="0" destOrd="0" presId="urn:microsoft.com/office/officeart/2005/8/layout/list1"/>
    <dgm:cxn modelId="{F0D24D56-F6F4-46BA-BA2A-CF152B549B65}" srcId="{7558775B-DE26-4ABF-8990-8272AE50DADE}" destId="{D0C8D258-A66F-40B9-8553-8DBE0685DAC2}" srcOrd="0" destOrd="0" parTransId="{A0F3A46F-DC36-471C-AA9E-FA95939E802B}" sibTransId="{7771C2E4-89A6-4D47-823F-62A5F4D49665}"/>
    <dgm:cxn modelId="{49F6D0AB-FA42-40CC-B8AB-828932341361}" srcId="{0EAF9682-B1F8-4E02-A34A-E6BC34DCCA96}" destId="{3A238C8B-31F0-40F7-B9EC-E53169E5539B}" srcOrd="0" destOrd="0" parTransId="{BD484845-0919-4237-BFD4-636E1E810D3F}" sibTransId="{7D267695-1A6C-4A54-9064-D4A2AC20FE80}"/>
    <dgm:cxn modelId="{406106DB-4408-41E2-9A42-F6E7F7CD6802}" type="presOf" srcId="{0EAF9682-B1F8-4E02-A34A-E6BC34DCCA96}" destId="{F89E510D-1EE2-46EE-81BE-70A29F00E6DE}" srcOrd="1" destOrd="0" presId="urn:microsoft.com/office/officeart/2005/8/layout/list1"/>
    <dgm:cxn modelId="{51B1F744-926F-419F-893D-3A56A7F1E416}" type="presOf" srcId="{0649FE02-5089-42A5-B9AF-3FB37C01AF94}" destId="{FBC89B51-12D9-4257-8CF1-2C5F854C8DD7}" srcOrd="0" destOrd="0" presId="urn:microsoft.com/office/officeart/2005/8/layout/list1"/>
    <dgm:cxn modelId="{EA637BF6-9D43-426E-BCC6-650D407D3124}" type="presOf" srcId="{9E018682-F920-4DE4-848B-9A1180AFE0E6}" destId="{35B9770D-CA92-443B-8E98-61B8397B238F}" srcOrd="0" destOrd="0" presId="urn:microsoft.com/office/officeart/2005/8/layout/list1"/>
    <dgm:cxn modelId="{1B875E93-7BAA-40FA-8AE3-247EA802ADE7}" type="presOf" srcId="{0EAF9682-B1F8-4E02-A34A-E6BC34DCCA96}" destId="{E736F3BE-881B-4B2E-9BA6-B26B41AC01E6}" srcOrd="0" destOrd="0" presId="urn:microsoft.com/office/officeart/2005/8/layout/list1"/>
    <dgm:cxn modelId="{2EB2CD75-F37F-49CE-924D-DE5F78F9E528}" type="presOf" srcId="{9409CF03-960B-4D00-A013-7E7799BCBA42}" destId="{184C7ECF-78F9-407A-9AA0-C2B58D6CCCCA}" srcOrd="1" destOrd="0" presId="urn:microsoft.com/office/officeart/2005/8/layout/list1"/>
    <dgm:cxn modelId="{E102B72D-6241-4241-87D5-D46A5CB8D737}" type="presParOf" srcId="{35B9770D-CA92-443B-8E98-61B8397B238F}" destId="{0473A6B5-DC7A-437A-B45A-5718DC69EABD}" srcOrd="0" destOrd="0" presId="urn:microsoft.com/office/officeart/2005/8/layout/list1"/>
    <dgm:cxn modelId="{1B86A783-9672-40D8-ACFE-7EB5F6259DB6}" type="presParOf" srcId="{0473A6B5-DC7A-437A-B45A-5718DC69EABD}" destId="{E736F3BE-881B-4B2E-9BA6-B26B41AC01E6}" srcOrd="0" destOrd="0" presId="urn:microsoft.com/office/officeart/2005/8/layout/list1"/>
    <dgm:cxn modelId="{B4D35978-EF94-41D8-84C0-7C8D69473CB8}" type="presParOf" srcId="{0473A6B5-DC7A-437A-B45A-5718DC69EABD}" destId="{F89E510D-1EE2-46EE-81BE-70A29F00E6DE}" srcOrd="1" destOrd="0" presId="urn:microsoft.com/office/officeart/2005/8/layout/list1"/>
    <dgm:cxn modelId="{1D89AC4D-B947-489F-ADA1-89EB58459771}" type="presParOf" srcId="{35B9770D-CA92-443B-8E98-61B8397B238F}" destId="{302E932B-1D19-4F55-8CFF-667490D2A380}" srcOrd="1" destOrd="0" presId="urn:microsoft.com/office/officeart/2005/8/layout/list1"/>
    <dgm:cxn modelId="{2E72E487-2AB3-4990-8CED-4C5D5A984069}" type="presParOf" srcId="{35B9770D-CA92-443B-8E98-61B8397B238F}" destId="{A3A48043-0B63-489A-B90C-A566B8DF0AB2}" srcOrd="2" destOrd="0" presId="urn:microsoft.com/office/officeart/2005/8/layout/list1"/>
    <dgm:cxn modelId="{39B8BA0F-C7DD-4C5A-9460-7CDA0D14CD00}" type="presParOf" srcId="{35B9770D-CA92-443B-8E98-61B8397B238F}" destId="{1C3D44FA-DC0A-46CE-B62A-D6474139B106}" srcOrd="3" destOrd="0" presId="urn:microsoft.com/office/officeart/2005/8/layout/list1"/>
    <dgm:cxn modelId="{01D0F8D1-1C31-450E-BB02-909848E03850}" type="presParOf" srcId="{35B9770D-CA92-443B-8E98-61B8397B238F}" destId="{23447ADA-9059-4B8F-B633-AC0D9A63D616}" srcOrd="4" destOrd="0" presId="urn:microsoft.com/office/officeart/2005/8/layout/list1"/>
    <dgm:cxn modelId="{2F0C22D7-3697-4A66-8E57-07BC231165E6}" type="presParOf" srcId="{23447ADA-9059-4B8F-B633-AC0D9A63D616}" destId="{A8C0B7C7-5564-4D8F-AEFB-DDACCCF30C87}" srcOrd="0" destOrd="0" presId="urn:microsoft.com/office/officeart/2005/8/layout/list1"/>
    <dgm:cxn modelId="{D4ECD656-2268-4396-8B47-D84F5184C451}" type="presParOf" srcId="{23447ADA-9059-4B8F-B633-AC0D9A63D616}" destId="{C9803075-B6C4-42E4-AA2C-841C9CD0C0DF}" srcOrd="1" destOrd="0" presId="urn:microsoft.com/office/officeart/2005/8/layout/list1"/>
    <dgm:cxn modelId="{8A994BE1-1971-4745-A2CE-763270E4327F}" type="presParOf" srcId="{35B9770D-CA92-443B-8E98-61B8397B238F}" destId="{2C7A62C9-27ED-4C87-80AD-A09AA9DAA4F3}" srcOrd="5" destOrd="0" presId="urn:microsoft.com/office/officeart/2005/8/layout/list1"/>
    <dgm:cxn modelId="{BF471E80-DFB0-4933-93A5-249B4A7BDCAC}" type="presParOf" srcId="{35B9770D-CA92-443B-8E98-61B8397B238F}" destId="{FBC89B51-12D9-4257-8CF1-2C5F854C8DD7}" srcOrd="6" destOrd="0" presId="urn:microsoft.com/office/officeart/2005/8/layout/list1"/>
    <dgm:cxn modelId="{FF36CD88-1772-4369-B8B6-341846EFEB9A}" type="presParOf" srcId="{35B9770D-CA92-443B-8E98-61B8397B238F}" destId="{A0E4CE2A-6B7E-4F6C-B963-49B9BE6EC858}" srcOrd="7" destOrd="0" presId="urn:microsoft.com/office/officeart/2005/8/layout/list1"/>
    <dgm:cxn modelId="{F1287147-36A4-4FC9-A704-F289BCE12CEE}" type="presParOf" srcId="{35B9770D-CA92-443B-8E98-61B8397B238F}" destId="{9E8178EF-0DAF-43A6-B757-23121BE3004C}" srcOrd="8" destOrd="0" presId="urn:microsoft.com/office/officeart/2005/8/layout/list1"/>
    <dgm:cxn modelId="{2CE79D0C-BFDB-4441-ADC4-D325DD69451D}" type="presParOf" srcId="{9E8178EF-0DAF-43A6-B757-23121BE3004C}" destId="{C0085F8D-18AB-49D1-8C85-75E94D29581C}" srcOrd="0" destOrd="0" presId="urn:microsoft.com/office/officeart/2005/8/layout/list1"/>
    <dgm:cxn modelId="{37C5C907-5CF8-40BA-8796-EE4E49066713}" type="presParOf" srcId="{9E8178EF-0DAF-43A6-B757-23121BE3004C}" destId="{C6DF074E-8935-4FC1-B665-F80E8CA30073}" srcOrd="1" destOrd="0" presId="urn:microsoft.com/office/officeart/2005/8/layout/list1"/>
    <dgm:cxn modelId="{604D78A1-1938-4C2A-AD09-05FC0C475795}" type="presParOf" srcId="{35B9770D-CA92-443B-8E98-61B8397B238F}" destId="{DF118D72-DBA1-419C-80D1-65E3AEFFA0D0}" srcOrd="9" destOrd="0" presId="urn:microsoft.com/office/officeart/2005/8/layout/list1"/>
    <dgm:cxn modelId="{7A707558-A288-4295-BB93-84260473601B}" type="presParOf" srcId="{35B9770D-CA92-443B-8E98-61B8397B238F}" destId="{6BC282A3-9394-445D-8029-7BF4DEF9E25C}" srcOrd="10" destOrd="0" presId="urn:microsoft.com/office/officeart/2005/8/layout/list1"/>
    <dgm:cxn modelId="{76466EAC-F40D-4233-8D37-70B288B8970A}" type="presParOf" srcId="{35B9770D-CA92-443B-8E98-61B8397B238F}" destId="{EE11C396-78A5-4408-A92A-9CB90FD7B87E}" srcOrd="11" destOrd="0" presId="urn:microsoft.com/office/officeart/2005/8/layout/list1"/>
    <dgm:cxn modelId="{01CD3C72-6E39-4E89-B6E6-31F5339B4166}" type="presParOf" srcId="{35B9770D-CA92-443B-8E98-61B8397B238F}" destId="{279F08AB-D8BD-4355-8F61-457CC70BC1B9}" srcOrd="12" destOrd="0" presId="urn:microsoft.com/office/officeart/2005/8/layout/list1"/>
    <dgm:cxn modelId="{3596D7F9-23F3-42C0-8DE2-9F2ED6F4FBCB}" type="presParOf" srcId="{279F08AB-D8BD-4355-8F61-457CC70BC1B9}" destId="{FA0A3FB0-CB0C-4428-B491-709FE5F13C4E}" srcOrd="0" destOrd="0" presId="urn:microsoft.com/office/officeart/2005/8/layout/list1"/>
    <dgm:cxn modelId="{C7E75983-C1E9-40CA-B596-874393E03C90}" type="presParOf" srcId="{279F08AB-D8BD-4355-8F61-457CC70BC1B9}" destId="{04E31642-ABC9-46CF-A6CD-7D42EDC425C7}" srcOrd="1" destOrd="0" presId="urn:microsoft.com/office/officeart/2005/8/layout/list1"/>
    <dgm:cxn modelId="{AF3C7B89-5EDE-48B9-AF9A-A539C0CE0314}" type="presParOf" srcId="{35B9770D-CA92-443B-8E98-61B8397B238F}" destId="{7BABA24E-5199-4E50-B448-C50E51E17FC3}" srcOrd="13" destOrd="0" presId="urn:microsoft.com/office/officeart/2005/8/layout/list1"/>
    <dgm:cxn modelId="{98A72F8C-4D3E-427A-A2CB-66DFBF624DC4}" type="presParOf" srcId="{35B9770D-CA92-443B-8E98-61B8397B238F}" destId="{A2338426-A2EA-461D-840E-083C72F34332}" srcOrd="14" destOrd="0" presId="urn:microsoft.com/office/officeart/2005/8/layout/list1"/>
    <dgm:cxn modelId="{C323DD32-E4A0-4860-82F2-F93BA8DA2CCB}" type="presParOf" srcId="{35B9770D-CA92-443B-8E98-61B8397B238F}" destId="{EC965048-D008-4AC4-BC7A-9F1D48A66AD7}" srcOrd="15" destOrd="0" presId="urn:microsoft.com/office/officeart/2005/8/layout/list1"/>
    <dgm:cxn modelId="{3EC6E848-D9E5-48AC-9CF4-75A6FACDA0E8}" type="presParOf" srcId="{35B9770D-CA92-443B-8E98-61B8397B238F}" destId="{5D062FA2-F509-4926-95B8-50948B3E11D5}" srcOrd="16" destOrd="0" presId="urn:microsoft.com/office/officeart/2005/8/layout/list1"/>
    <dgm:cxn modelId="{E57F92E8-CBAA-4812-9EA4-012394AA64DC}" type="presParOf" srcId="{5D062FA2-F509-4926-95B8-50948B3E11D5}" destId="{6DC1BF6F-A7EB-409E-8E7A-49A87691EA85}" srcOrd="0" destOrd="0" presId="urn:microsoft.com/office/officeart/2005/8/layout/list1"/>
    <dgm:cxn modelId="{708B03C2-E3B9-4713-AFC8-F907B8C2C7DF}" type="presParOf" srcId="{5D062FA2-F509-4926-95B8-50948B3E11D5}" destId="{184C7ECF-78F9-407A-9AA0-C2B58D6CCCCA}" srcOrd="1" destOrd="0" presId="urn:microsoft.com/office/officeart/2005/8/layout/list1"/>
    <dgm:cxn modelId="{8A327B01-53F1-455F-92E1-973D72BE5D98}" type="presParOf" srcId="{35B9770D-CA92-443B-8E98-61B8397B238F}" destId="{3615EE02-73CB-43D2-A9E2-4B0CB3C8BDA9}" srcOrd="17" destOrd="0" presId="urn:microsoft.com/office/officeart/2005/8/layout/list1"/>
    <dgm:cxn modelId="{F6E4CEEA-FD3F-4B29-99B0-82AB7DC49636}" type="presParOf" srcId="{35B9770D-CA92-443B-8E98-61B8397B238F}" destId="{EE5D56FA-477A-40D5-B743-9FF60158975C}" srcOrd="18" destOrd="0" presId="urn:microsoft.com/office/officeart/2005/8/layout/list1"/>
    <dgm:cxn modelId="{7C02EA50-3336-4B2C-BAC5-79FA9AAF5F7B}" type="presParOf" srcId="{35B9770D-CA92-443B-8E98-61B8397B238F}" destId="{97F08DDC-ECC3-4738-B1F5-E90FAB26C9A7}" srcOrd="19" destOrd="0" presId="urn:microsoft.com/office/officeart/2005/8/layout/list1"/>
    <dgm:cxn modelId="{654DC160-56A0-419D-B99E-7208FCBF4717}" type="presParOf" srcId="{35B9770D-CA92-443B-8E98-61B8397B238F}" destId="{79CE43D1-87A1-4EA2-BC10-22B6037217FF}" srcOrd="20" destOrd="0" presId="urn:microsoft.com/office/officeart/2005/8/layout/list1"/>
    <dgm:cxn modelId="{0C95AC4D-F92B-422F-AD8E-EB69F5151A59}" type="presParOf" srcId="{79CE43D1-87A1-4EA2-BC10-22B6037217FF}" destId="{4D331CF4-02D7-4FEE-80B1-B1DE57E7C063}" srcOrd="0" destOrd="0" presId="urn:microsoft.com/office/officeart/2005/8/layout/list1"/>
    <dgm:cxn modelId="{F1A56EDD-8D4D-49F0-A19B-4C1D5CD1D80D}" type="presParOf" srcId="{79CE43D1-87A1-4EA2-BC10-22B6037217FF}" destId="{BA6D28AA-79AE-468C-92AF-1B3BA54E5829}" srcOrd="1" destOrd="0" presId="urn:microsoft.com/office/officeart/2005/8/layout/list1"/>
    <dgm:cxn modelId="{5B3DFCC2-DBF1-4B44-851A-7FC0B26A2E6D}" type="presParOf" srcId="{35B9770D-CA92-443B-8E98-61B8397B238F}" destId="{1F6E77D1-A85B-4C97-9B5D-2E2B525336AA}" srcOrd="21" destOrd="0" presId="urn:microsoft.com/office/officeart/2005/8/layout/list1"/>
    <dgm:cxn modelId="{2BFBDC68-8FF3-48CC-890D-D767A96B8618}" type="presParOf" srcId="{35B9770D-CA92-443B-8E98-61B8397B238F}" destId="{EAC038EA-CD33-4F31-8AE8-8CE5E530A12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Dreamweaver provides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2">
            <a:lumMod val="40000"/>
            <a:lumOff val="60000"/>
            <a:alpha val="90000"/>
          </a:schemeClr>
        </a:solidFill>
      </dgm:spPr>
      <dgm:t>
        <a:bodyPr/>
        <a:lstStyle/>
        <a:p>
          <a:pPr algn="l"/>
          <a:r>
            <a:rPr lang="en-US" sz="1600" dirty="0" smtClean="0">
              <a:latin typeface="Calibri" pitchFamily="34" charset="0"/>
              <a:cs typeface="Calibri" pitchFamily="34" charset="0"/>
            </a:rPr>
            <a:t>code editing tools, such as code coloring and tag completion</a:t>
          </a:r>
          <a:endParaRPr lang="en-US" sz="160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4">
            <a:lumMod val="60000"/>
            <a:lumOff val="40000"/>
            <a:alpha val="90000"/>
          </a:schemeClr>
        </a:solidFill>
      </dgm:spPr>
      <dgm:t>
        <a:bodyPr/>
        <a:lstStyle/>
        <a:p>
          <a:pPr algn="l"/>
          <a:r>
            <a:rPr lang="en-US" sz="1600" dirty="0" smtClean="0">
              <a:latin typeface="Calibri" pitchFamily="34" charset="0"/>
              <a:cs typeface="Calibri" pitchFamily="34" charset="0"/>
            </a:rPr>
            <a:t>reference material on HTML</a:t>
          </a:r>
          <a:endParaRPr lang="en-US" sz="16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dirty="0" smtClean="0">
              <a:latin typeface="Calibri" pitchFamily="34" charset="0"/>
              <a:cs typeface="Calibri" pitchFamily="34" charset="0"/>
            </a:rPr>
            <a:t>Cascading Style Sheets (CSS)</a:t>
          </a:r>
          <a:endParaRPr lang="en-US" sz="160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167CD2C9-E8D9-4A52-8183-2134B0303310}">
      <dgm:prSet phldrT="[Text]" custT="1"/>
      <dgm:spPr>
        <a:solidFill>
          <a:schemeClr val="accent2">
            <a:lumMod val="60000"/>
            <a:lumOff val="40000"/>
            <a:alpha val="90000"/>
          </a:schemeClr>
        </a:solidFill>
      </dgm:spPr>
      <dgm:t>
        <a:bodyPr/>
        <a:lstStyle/>
        <a:p>
          <a:pPr algn="l"/>
          <a:r>
            <a:rPr lang="fr-FR" sz="1600" dirty="0" smtClean="0">
              <a:latin typeface="Calibri" pitchFamily="34" charset="0"/>
              <a:cs typeface="Calibri" pitchFamily="34" charset="0"/>
            </a:rPr>
            <a:t>JavaScript, Active Server Pages (ASP)</a:t>
          </a:r>
          <a:endParaRPr lang="en-US" sz="1600" dirty="0">
            <a:latin typeface="Calibri" pitchFamily="34" charset="0"/>
            <a:cs typeface="Calibri" pitchFamily="34" charset="0"/>
          </a:endParaRPr>
        </a:p>
      </dgm:t>
    </dgm:pt>
    <dgm:pt modelId="{1990C475-769E-4669-8E9B-EE31BC9965BE}" type="parTrans" cxnId="{48B59A35-3BB1-4079-9C86-91EA97874E37}">
      <dgm:prSet/>
      <dgm:spPr/>
      <dgm:t>
        <a:bodyPr/>
        <a:lstStyle/>
        <a:p>
          <a:endParaRPr lang="en-US"/>
        </a:p>
      </dgm:t>
    </dgm:pt>
    <dgm:pt modelId="{01257336-A840-4420-A762-C9BF615ECAED}" type="sibTrans" cxnId="{48B59A35-3BB1-4079-9C86-91EA97874E37}">
      <dgm:prSet/>
      <dgm:spPr/>
      <dgm:t>
        <a:bodyPr/>
        <a:lstStyle/>
        <a:p>
          <a:endParaRPr lang="en-US"/>
        </a:p>
      </dgm:t>
    </dgm:pt>
    <dgm:pt modelId="{E7785A69-FEA8-4F3A-B3A7-F8B355FEDAD9}">
      <dgm:prSet phldrT="[Text]" custT="1"/>
      <dgm:spPr>
        <a:solidFill>
          <a:schemeClr val="accent1">
            <a:lumMod val="60000"/>
            <a:lumOff val="40000"/>
            <a:alpha val="90000"/>
          </a:schemeClr>
        </a:solidFill>
      </dgm:spPr>
      <dgm:t>
        <a:bodyPr/>
        <a:lstStyle/>
        <a:p>
          <a:pPr algn="l"/>
          <a:r>
            <a:rPr lang="en-US" sz="1600" dirty="0" smtClean="0">
              <a:latin typeface="Calibri" pitchFamily="34" charset="0"/>
              <a:cs typeface="Calibri" pitchFamily="34" charset="0"/>
            </a:rPr>
            <a:t>JavaScript Debugger</a:t>
          </a:r>
          <a:endParaRPr lang="en-US" sz="1600" dirty="0">
            <a:latin typeface="Calibri" pitchFamily="34" charset="0"/>
            <a:cs typeface="Calibri" pitchFamily="34" charset="0"/>
          </a:endParaRPr>
        </a:p>
      </dgm:t>
    </dgm:pt>
    <dgm:pt modelId="{7E06B3F3-9200-4CD1-9F21-480C685E20FA}" type="parTrans" cxnId="{AC81DDCC-F21B-4E4A-B997-065CE49A5624}">
      <dgm:prSet/>
      <dgm:spPr/>
      <dgm:t>
        <a:bodyPr/>
        <a:lstStyle/>
        <a:p>
          <a:endParaRPr lang="en-US"/>
        </a:p>
      </dgm:t>
    </dgm:pt>
    <dgm:pt modelId="{54101481-54FF-4FAF-A94D-25D8F7244F6A}" type="sibTrans" cxnId="{AC81DDCC-F21B-4E4A-B997-065CE49A5624}">
      <dgm:prSet/>
      <dgm:spPr/>
      <dgm:t>
        <a:bodyPr/>
        <a:lstStyle/>
        <a:p>
          <a:endParaRPr lang="en-US"/>
        </a:p>
      </dgm:t>
    </dgm:pt>
    <dgm:pt modelId="{E195B340-65D5-4284-8131-AB6B911D5ADA}">
      <dgm:prSet phldrT="[Text]" custT="1"/>
      <dgm:spPr>
        <a:solidFill>
          <a:schemeClr val="accent6">
            <a:lumMod val="40000"/>
            <a:lumOff val="60000"/>
            <a:alpha val="90000"/>
          </a:schemeClr>
        </a:solidFill>
      </dgm:spPr>
      <dgm:t>
        <a:bodyPr/>
        <a:lstStyle/>
        <a:p>
          <a:pPr algn="l"/>
          <a:r>
            <a:rPr lang="en-US" sz="1600" dirty="0" smtClean="0">
              <a:latin typeface="Calibri" pitchFamily="34" charset="0"/>
              <a:cs typeface="Calibri" pitchFamily="34" charset="0"/>
            </a:rPr>
            <a:t>Java Server Pages (JSP)</a:t>
          </a:r>
          <a:endParaRPr lang="en-US" sz="1600" dirty="0">
            <a:latin typeface="Calibri" pitchFamily="34" charset="0"/>
            <a:cs typeface="Calibri" pitchFamily="34" charset="0"/>
          </a:endParaRPr>
        </a:p>
      </dgm:t>
    </dgm:pt>
    <dgm:pt modelId="{82680B31-2E67-4060-979A-541B083F9AE0}" type="parTrans" cxnId="{9DE2C265-0C09-4E58-AF43-4B2FCBCD7605}">
      <dgm:prSet/>
      <dgm:spPr/>
      <dgm:t>
        <a:bodyPr/>
        <a:lstStyle/>
        <a:p>
          <a:endParaRPr lang="en-US"/>
        </a:p>
      </dgm:t>
    </dgm:pt>
    <dgm:pt modelId="{02199B26-FDFD-4D74-9E4B-02927196174B}" type="sibTrans" cxnId="{9DE2C265-0C09-4E58-AF43-4B2FCBCD7605}">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023697"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6"/>
      <dgm:spPr/>
      <dgm:t>
        <a:bodyPr/>
        <a:lstStyle/>
        <a:p>
          <a:endParaRPr lang="en-US"/>
        </a:p>
      </dgm:t>
    </dgm:pt>
    <dgm:pt modelId="{56E95771-CAF8-441F-9C29-95B345C1BC36}" type="pres">
      <dgm:prSet presAssocID="{D6A3040D-8377-4504-95EA-F17CB7DD2DEA}" presName="childText" presStyleLbl="bgAcc1" presStyleIdx="0" presStyleCnt="6" custScaleX="1044969" custScaleY="135592" custLinFactNeighborX="-1515" custLinFactNeighborY="-69069">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6"/>
      <dgm:spPr/>
      <dgm:t>
        <a:bodyPr/>
        <a:lstStyle/>
        <a:p>
          <a:endParaRPr lang="en-US"/>
        </a:p>
      </dgm:t>
    </dgm:pt>
    <dgm:pt modelId="{61E2C684-EBD0-485A-A69A-410BAE7028A4}" type="pres">
      <dgm:prSet presAssocID="{D50A3AAC-7505-447E-BD38-9E15D70972CE}" presName="childText" presStyleLbl="bgAcc1" presStyleIdx="1" presStyleCnt="6" custScaleX="1050121" custScaleY="138587" custLinFactNeighborX="-1515" custLinFactNeighborY="-49120">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6"/>
      <dgm:spPr/>
      <dgm:t>
        <a:bodyPr/>
        <a:lstStyle/>
        <a:p>
          <a:endParaRPr lang="en-US"/>
        </a:p>
      </dgm:t>
    </dgm:pt>
    <dgm:pt modelId="{37FAE7F2-3481-4698-9EAC-9A7F7BEDF7E1}" type="pres">
      <dgm:prSet presAssocID="{9BCA323E-6A5B-4060-8D3D-6F08D535ED50}" presName="childText" presStyleLbl="bgAcc1" presStyleIdx="2" presStyleCnt="6" custScaleX="1076976" custScaleY="134062" custLinFactNeighborX="-1515" custLinFactNeighborY="-16824">
        <dgm:presLayoutVars>
          <dgm:bulletEnabled val="1"/>
        </dgm:presLayoutVars>
      </dgm:prSet>
      <dgm:spPr/>
      <dgm:t>
        <a:bodyPr/>
        <a:lstStyle/>
        <a:p>
          <a:endParaRPr lang="en-US"/>
        </a:p>
      </dgm:t>
    </dgm:pt>
    <dgm:pt modelId="{8FF4C038-F2EE-417C-9AB4-8C20A1887613}" type="pres">
      <dgm:prSet presAssocID="{1990C475-769E-4669-8E9B-EE31BC9965BE}" presName="Name13" presStyleLbl="parChTrans1D2" presStyleIdx="3" presStyleCnt="6"/>
      <dgm:spPr/>
      <dgm:t>
        <a:bodyPr/>
        <a:lstStyle/>
        <a:p>
          <a:endParaRPr lang="en-US"/>
        </a:p>
      </dgm:t>
    </dgm:pt>
    <dgm:pt modelId="{547B328A-F054-4696-8C09-02F540C93386}" type="pres">
      <dgm:prSet presAssocID="{167CD2C9-E8D9-4A52-8183-2134B0303310}" presName="childText" presStyleLbl="bgAcc1" presStyleIdx="3" presStyleCnt="6" custScaleX="1003541" custScaleY="138022">
        <dgm:presLayoutVars>
          <dgm:bulletEnabled val="1"/>
        </dgm:presLayoutVars>
      </dgm:prSet>
      <dgm:spPr/>
      <dgm:t>
        <a:bodyPr/>
        <a:lstStyle/>
        <a:p>
          <a:endParaRPr lang="en-US"/>
        </a:p>
      </dgm:t>
    </dgm:pt>
    <dgm:pt modelId="{745CA5E7-2A35-4E63-8C5F-65691CB9F6E8}" type="pres">
      <dgm:prSet presAssocID="{82680B31-2E67-4060-979A-541B083F9AE0}" presName="Name13" presStyleLbl="parChTrans1D2" presStyleIdx="4" presStyleCnt="6"/>
      <dgm:spPr/>
      <dgm:t>
        <a:bodyPr/>
        <a:lstStyle/>
        <a:p>
          <a:endParaRPr lang="en-US"/>
        </a:p>
      </dgm:t>
    </dgm:pt>
    <dgm:pt modelId="{264C7A64-4E42-445F-A49A-CE8E9D6E7188}" type="pres">
      <dgm:prSet presAssocID="{E195B340-65D5-4284-8131-AB6B911D5ADA}" presName="childText" presStyleLbl="bgAcc1" presStyleIdx="4" presStyleCnt="6" custScaleX="927474" custScaleY="139045" custLinFactNeighborY="23642">
        <dgm:presLayoutVars>
          <dgm:bulletEnabled val="1"/>
        </dgm:presLayoutVars>
      </dgm:prSet>
      <dgm:spPr/>
      <dgm:t>
        <a:bodyPr/>
        <a:lstStyle/>
        <a:p>
          <a:endParaRPr lang="en-US"/>
        </a:p>
      </dgm:t>
    </dgm:pt>
    <dgm:pt modelId="{ED45CCBB-F338-4FB3-B9E5-EE97818BFDA8}" type="pres">
      <dgm:prSet presAssocID="{7E06B3F3-9200-4CD1-9F21-480C685E20FA}" presName="Name13" presStyleLbl="parChTrans1D2" presStyleIdx="5" presStyleCnt="6"/>
      <dgm:spPr/>
      <dgm:t>
        <a:bodyPr/>
        <a:lstStyle/>
        <a:p>
          <a:endParaRPr lang="en-US"/>
        </a:p>
      </dgm:t>
    </dgm:pt>
    <dgm:pt modelId="{BF72B017-1D39-4861-A6DE-10ABF8248ED9}" type="pres">
      <dgm:prSet presAssocID="{E7785A69-FEA8-4F3A-B3A7-F8B355FEDAD9}" presName="childText" presStyleLbl="bgAcc1" presStyleIdx="5" presStyleCnt="6" custScaleX="872157" custScaleY="135103" custLinFactNeighborY="52676">
        <dgm:presLayoutVars>
          <dgm:bulletEnabled val="1"/>
        </dgm:presLayoutVars>
      </dgm:prSet>
      <dgm:spPr/>
      <dgm:t>
        <a:bodyPr/>
        <a:lstStyle/>
        <a:p>
          <a:endParaRPr lang="en-US"/>
        </a:p>
      </dgm:t>
    </dgm:pt>
  </dgm:ptLst>
  <dgm:cxnLst>
    <dgm:cxn modelId="{9DE2C265-0C09-4E58-AF43-4B2FCBCD7605}" srcId="{4F57FD8E-722A-4FE1-A800-A7842B64FACF}" destId="{E195B340-65D5-4284-8131-AB6B911D5ADA}" srcOrd="4" destOrd="0" parTransId="{82680B31-2E67-4060-979A-541B083F9AE0}" sibTransId="{02199B26-FDFD-4D74-9E4B-02927196174B}"/>
    <dgm:cxn modelId="{5A9CC8CA-E84B-4C83-9940-DEE9F3D45216}" type="presOf" srcId="{509048E6-251D-4931-A7B0-05B873F2859C}" destId="{42DCD54D-66BE-465E-9847-73F41B8C7E46}" srcOrd="0" destOrd="0" presId="urn:microsoft.com/office/officeart/2005/8/layout/hierarchy3"/>
    <dgm:cxn modelId="{F70708FB-4457-4E0E-99D0-A2D6EB338CED}" type="presOf" srcId="{7E06B3F3-9200-4CD1-9F21-480C685E20FA}" destId="{ED45CCBB-F338-4FB3-B9E5-EE97818BFDA8}" srcOrd="0" destOrd="0" presId="urn:microsoft.com/office/officeart/2005/8/layout/hierarchy3"/>
    <dgm:cxn modelId="{27BA053B-03BB-45F5-AAE1-984975E4037A}" type="presOf" srcId="{43EAB393-DF1E-40D9-AB3C-142616DE21BC}" destId="{C9082C2E-3830-4A10-8B86-E47EF69015BA}" srcOrd="0" destOrd="0" presId="urn:microsoft.com/office/officeart/2005/8/layout/hierarchy3"/>
    <dgm:cxn modelId="{A77FEA92-12CB-4556-90A1-ED46B33E3FAB}" type="presOf" srcId="{D393D8ED-BB81-4D84-91DD-05350B4EFC40}" destId="{B468F822-FA45-412D-B478-5A4DC4DF054E}" srcOrd="0" destOrd="0" presId="urn:microsoft.com/office/officeart/2005/8/layout/hierarchy3"/>
    <dgm:cxn modelId="{853219C3-94CD-49CD-809C-83D9B523A264}" type="presOf" srcId="{8284AD39-911A-4534-9D24-A79788150699}" destId="{159E9CC5-F056-481E-890B-D81D92944806}" srcOrd="0" destOrd="0" presId="urn:microsoft.com/office/officeart/2005/8/layout/hierarchy3"/>
    <dgm:cxn modelId="{94881E44-EE82-4B1D-A9CB-9FABBAE6DECE}" type="presOf" srcId="{D6A3040D-8377-4504-95EA-F17CB7DD2DEA}" destId="{56E95771-CAF8-441F-9C29-95B345C1BC36}" srcOrd="0" destOrd="0" presId="urn:microsoft.com/office/officeart/2005/8/layout/hierarchy3"/>
    <dgm:cxn modelId="{E6ABBE5C-4692-4281-AF26-C6EFF93A0AF6}" type="presOf" srcId="{E7785A69-FEA8-4F3A-B3A7-F8B355FEDAD9}" destId="{BF72B017-1D39-4861-A6DE-10ABF8248ED9}" srcOrd="0" destOrd="0" presId="urn:microsoft.com/office/officeart/2005/8/layout/hierarchy3"/>
    <dgm:cxn modelId="{CF4345D4-0554-47F9-ABE2-3EE238990091}" type="presOf" srcId="{82680B31-2E67-4060-979A-541B083F9AE0}" destId="{745CA5E7-2A35-4E63-8C5F-65691CB9F6E8}" srcOrd="0" destOrd="0" presId="urn:microsoft.com/office/officeart/2005/8/layout/hierarchy3"/>
    <dgm:cxn modelId="{3C400F66-6979-48F6-BE12-F29E9D27A189}" type="presOf" srcId="{1990C475-769E-4669-8E9B-EE31BC9965BE}" destId="{8FF4C038-F2EE-417C-9AB4-8C20A1887613}" srcOrd="0" destOrd="0" presId="urn:microsoft.com/office/officeart/2005/8/layout/hierarchy3"/>
    <dgm:cxn modelId="{AC81DDCC-F21B-4E4A-B997-065CE49A5624}" srcId="{4F57FD8E-722A-4FE1-A800-A7842B64FACF}" destId="{E7785A69-FEA8-4F3A-B3A7-F8B355FEDAD9}" srcOrd="5" destOrd="0" parTransId="{7E06B3F3-9200-4CD1-9F21-480C685E20FA}" sibTransId="{54101481-54FF-4FAF-A94D-25D8F7244F6A}"/>
    <dgm:cxn modelId="{D2CE377F-B65C-44EA-A4E7-F6BF622DBC3F}" type="presOf" srcId="{D50A3AAC-7505-447E-BD38-9E15D70972CE}" destId="{61E2C684-EBD0-485A-A69A-410BAE7028A4}"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48B59A35-3BB1-4079-9C86-91EA97874E37}" srcId="{4F57FD8E-722A-4FE1-A800-A7842B64FACF}" destId="{167CD2C9-E8D9-4A52-8183-2134B0303310}" srcOrd="3" destOrd="0" parTransId="{1990C475-769E-4669-8E9B-EE31BC9965BE}" sibTransId="{01257336-A840-4420-A762-C9BF615ECAED}"/>
    <dgm:cxn modelId="{E1D8DFF4-4FB7-4D21-82C7-197C5BEA10CE}" type="presOf" srcId="{167CD2C9-E8D9-4A52-8183-2134B0303310}" destId="{547B328A-F054-4696-8C09-02F540C93386}" srcOrd="0" destOrd="0" presId="urn:microsoft.com/office/officeart/2005/8/layout/hierarchy3"/>
    <dgm:cxn modelId="{546CD55B-97A7-44FD-81CC-B0759D8A7F67}" type="presOf" srcId="{9BCA323E-6A5B-4060-8D3D-6F08D535ED50}" destId="{37FAE7F2-3481-4698-9EAC-9A7F7BEDF7E1}" srcOrd="0" destOrd="0" presId="urn:microsoft.com/office/officeart/2005/8/layout/hierarchy3"/>
    <dgm:cxn modelId="{32C0858D-B21F-46A6-B78B-4AA07805F366}" type="presOf" srcId="{4F57FD8E-722A-4FE1-A800-A7842B64FACF}" destId="{3B63C256-E7BD-4FED-A24D-ED2C4F33768A}" srcOrd="1"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BFAFC433-B178-4F1D-9E33-3E8865CDE914}" srcId="{4F57FD8E-722A-4FE1-A800-A7842B64FACF}" destId="{9BCA323E-6A5B-4060-8D3D-6F08D535ED50}" srcOrd="2" destOrd="0" parTransId="{509048E6-251D-4931-A7B0-05B873F2859C}" sibTransId="{7AA34270-9F85-492D-BFA2-A0C5FB1B272C}"/>
    <dgm:cxn modelId="{C7B5D85B-0F98-42F0-8347-AC96D8EB5D15}" type="presOf" srcId="{E195B340-65D5-4284-8131-AB6B911D5ADA}" destId="{264C7A64-4E42-445F-A49A-CE8E9D6E7188}"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16969804-C92D-45CF-8CBC-F5410F92A10D}" type="presOf" srcId="{4F57FD8E-722A-4FE1-A800-A7842B64FACF}" destId="{BC6173FC-5FB0-4E70-8D5C-962BCFCBFD7A}" srcOrd="0" destOrd="0" presId="urn:microsoft.com/office/officeart/2005/8/layout/hierarchy3"/>
    <dgm:cxn modelId="{34C9174E-922A-4C73-8B6D-A28B092A594F}" type="presParOf" srcId="{B468F822-FA45-412D-B478-5A4DC4DF054E}" destId="{453EBD43-11D2-4618-99AF-A40FEDC0C097}" srcOrd="0" destOrd="0" presId="urn:microsoft.com/office/officeart/2005/8/layout/hierarchy3"/>
    <dgm:cxn modelId="{1BF8546E-1A66-4D9E-BC93-7E2AEB15C8FF}" type="presParOf" srcId="{453EBD43-11D2-4618-99AF-A40FEDC0C097}" destId="{BAFF6349-B296-4F4C-80CD-1CE7473A9F90}" srcOrd="0" destOrd="0" presId="urn:microsoft.com/office/officeart/2005/8/layout/hierarchy3"/>
    <dgm:cxn modelId="{7DD50525-7C52-4B47-B484-0425E854770D}" type="presParOf" srcId="{BAFF6349-B296-4F4C-80CD-1CE7473A9F90}" destId="{BC6173FC-5FB0-4E70-8D5C-962BCFCBFD7A}" srcOrd="0" destOrd="0" presId="urn:microsoft.com/office/officeart/2005/8/layout/hierarchy3"/>
    <dgm:cxn modelId="{9AEDB7E7-73D2-4724-8F41-1A4211D37C51}" type="presParOf" srcId="{BAFF6349-B296-4F4C-80CD-1CE7473A9F90}" destId="{3B63C256-E7BD-4FED-A24D-ED2C4F33768A}" srcOrd="1" destOrd="0" presId="urn:microsoft.com/office/officeart/2005/8/layout/hierarchy3"/>
    <dgm:cxn modelId="{B27A86A1-CEFA-453C-BF05-6E7C58F24EEE}" type="presParOf" srcId="{453EBD43-11D2-4618-99AF-A40FEDC0C097}" destId="{636388E9-B1ED-42D9-BF7B-D39D4493A1B8}" srcOrd="1" destOrd="0" presId="urn:microsoft.com/office/officeart/2005/8/layout/hierarchy3"/>
    <dgm:cxn modelId="{186BFFF1-963E-4B84-B17D-3E166FFB3B3B}" type="presParOf" srcId="{636388E9-B1ED-42D9-BF7B-D39D4493A1B8}" destId="{159E9CC5-F056-481E-890B-D81D92944806}" srcOrd="0" destOrd="0" presId="urn:microsoft.com/office/officeart/2005/8/layout/hierarchy3"/>
    <dgm:cxn modelId="{45A8855A-054E-4026-A6F3-F215C6251627}" type="presParOf" srcId="{636388E9-B1ED-42D9-BF7B-D39D4493A1B8}" destId="{56E95771-CAF8-441F-9C29-95B345C1BC36}" srcOrd="1" destOrd="0" presId="urn:microsoft.com/office/officeart/2005/8/layout/hierarchy3"/>
    <dgm:cxn modelId="{3F5ACEF3-B935-4447-8FED-C8A62C40ED25}" type="presParOf" srcId="{636388E9-B1ED-42D9-BF7B-D39D4493A1B8}" destId="{C9082C2E-3830-4A10-8B86-E47EF69015BA}" srcOrd="2" destOrd="0" presId="urn:microsoft.com/office/officeart/2005/8/layout/hierarchy3"/>
    <dgm:cxn modelId="{348BB3A5-5A30-45F2-82E8-6D4DDB7A2BB0}" type="presParOf" srcId="{636388E9-B1ED-42D9-BF7B-D39D4493A1B8}" destId="{61E2C684-EBD0-485A-A69A-410BAE7028A4}" srcOrd="3" destOrd="0" presId="urn:microsoft.com/office/officeart/2005/8/layout/hierarchy3"/>
    <dgm:cxn modelId="{8CA74505-9561-4687-A8A4-90272E959FDB}" type="presParOf" srcId="{636388E9-B1ED-42D9-BF7B-D39D4493A1B8}" destId="{42DCD54D-66BE-465E-9847-73F41B8C7E46}" srcOrd="4" destOrd="0" presId="urn:microsoft.com/office/officeart/2005/8/layout/hierarchy3"/>
    <dgm:cxn modelId="{06B52833-D47D-4BEC-8A76-4F17C65FAF6E}" type="presParOf" srcId="{636388E9-B1ED-42D9-BF7B-D39D4493A1B8}" destId="{37FAE7F2-3481-4698-9EAC-9A7F7BEDF7E1}" srcOrd="5" destOrd="0" presId="urn:microsoft.com/office/officeart/2005/8/layout/hierarchy3"/>
    <dgm:cxn modelId="{0884BBA6-8091-4A97-81BC-C3F8D9FDFFED}" type="presParOf" srcId="{636388E9-B1ED-42D9-BF7B-D39D4493A1B8}" destId="{8FF4C038-F2EE-417C-9AB4-8C20A1887613}" srcOrd="6" destOrd="0" presId="urn:microsoft.com/office/officeart/2005/8/layout/hierarchy3"/>
    <dgm:cxn modelId="{142AA1AB-7A16-4EE1-9358-673CACEECF4D}" type="presParOf" srcId="{636388E9-B1ED-42D9-BF7B-D39D4493A1B8}" destId="{547B328A-F054-4696-8C09-02F540C93386}" srcOrd="7" destOrd="0" presId="urn:microsoft.com/office/officeart/2005/8/layout/hierarchy3"/>
    <dgm:cxn modelId="{116FAFFE-5C60-4583-B5E8-DAAD8A3BD32E}" type="presParOf" srcId="{636388E9-B1ED-42D9-BF7B-D39D4493A1B8}" destId="{745CA5E7-2A35-4E63-8C5F-65691CB9F6E8}" srcOrd="8" destOrd="0" presId="urn:microsoft.com/office/officeart/2005/8/layout/hierarchy3"/>
    <dgm:cxn modelId="{F6378206-826C-43EF-A17F-098CA7079890}" type="presParOf" srcId="{636388E9-B1ED-42D9-BF7B-D39D4493A1B8}" destId="{264C7A64-4E42-445F-A49A-CE8E9D6E7188}" srcOrd="9" destOrd="0" presId="urn:microsoft.com/office/officeart/2005/8/layout/hierarchy3"/>
    <dgm:cxn modelId="{15846E50-CD82-46BE-BFE4-14612D967658}" type="presParOf" srcId="{636388E9-B1ED-42D9-BF7B-D39D4493A1B8}" destId="{ED45CCBB-F338-4FB3-B9E5-EE97818BFDA8}" srcOrd="10" destOrd="0" presId="urn:microsoft.com/office/officeart/2005/8/layout/hierarchy3"/>
    <dgm:cxn modelId="{577B0E02-FB1F-44B5-9E50-F0DD3DDF4A27}" type="presParOf" srcId="{636388E9-B1ED-42D9-BF7B-D39D4493A1B8}" destId="{BF72B017-1D39-4861-A6DE-10ABF8248ED9}"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Dreamweaver CS5 allows creating dynamic pages to access and display data from dynamic content sources, such as session variables and databases.</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 It also supports dynamic page development using server languages, such as ColdFusion, ASP, ASP.NET, JSP, and Hypertext Preprocessor (PHP).</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Dreamweaver CS5 helps creating dynamic pages that display and process </a:t>
          </a:r>
          <a:r>
            <a:rPr lang="en-US" sz="1800" dirty="0" err="1" smtClean="0"/>
            <a:t>EXtensible</a:t>
          </a:r>
          <a:r>
            <a:rPr lang="en-US" sz="1800" dirty="0" smtClean="0"/>
            <a:t> Markup Language (XML) data using an Ajax-based framework - Spry.</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Dreamweaver CS5 is customizable.</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Also, one can extend Dreamweaver CS5 capabilities with new Behaviors, Property Inspectors, and Site reports by writing JavaScript code.</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It provides options that enable you to create your own objects and commands, modify keyboard shortcuts.</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9398">
        <dgm:presLayoutVars>
          <dgm:chMax val="0"/>
          <dgm:bulletEnabled val="1"/>
        </dgm:presLayoutVars>
      </dgm:prSet>
      <dgm:spPr/>
      <dgm:t>
        <a:bodyPr/>
        <a:lstStyle/>
        <a:p>
          <a:endParaRPr lang="en-US"/>
        </a:p>
      </dgm:t>
    </dgm:pt>
  </dgm:ptLst>
  <dgm:cxnLst>
    <dgm:cxn modelId="{92936A40-9C6E-45B8-9FBF-CF3AA0AA7482}" type="presOf" srcId="{4E1CD5B7-2CF3-44AA-979B-6F420433627D}" destId="{388723AB-37EB-4EC2-B7B0-759657273835}"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5DA1BC07-AB54-4D62-9D57-0A6298B48A1D}" type="presOf" srcId="{FF2132BF-F09B-49F5-AB31-99E7CE70E1C7}" destId="{2EB7D3FA-250E-4F56-A9B0-C5AA0134E3BB}" srcOrd="0" destOrd="0" presId="urn:microsoft.com/office/officeart/2005/8/layout/vList2"/>
    <dgm:cxn modelId="{EC90D957-0420-4F9F-B46E-78A7F7B0F39E}" srcId="{D32F8FCF-EDF2-4321-B49C-D5DF3D295B52}" destId="{4E1CD5B7-2CF3-44AA-979B-6F420433627D}" srcOrd="0" destOrd="0" parTransId="{FBC00986-3EA4-4861-B52A-BDA881DCC91F}" sibTransId="{2809EA95-811D-4B67-9AD8-C4A1090D9C07}"/>
    <dgm:cxn modelId="{19D9F5E3-0714-4425-B1DF-ED5653129A86}" srcId="{D32F8FCF-EDF2-4321-B49C-D5DF3D295B52}" destId="{32F9483E-A135-41CD-9B8E-5BB23FE4E385}" srcOrd="3" destOrd="0" parTransId="{8400DE60-AB66-4C74-B12F-ABCFD84D948C}" sibTransId="{07212A5D-CEB0-4CF0-BA2B-9599A2004670}"/>
    <dgm:cxn modelId="{945FD029-586B-4DBF-9A2A-339D6C4977C1}" type="presOf" srcId="{32F9483E-A135-41CD-9B8E-5BB23FE4E385}" destId="{02F157C3-4AF0-4564-919C-72DA0052C758}" srcOrd="0" destOrd="0" presId="urn:microsoft.com/office/officeart/2005/8/layout/vList2"/>
    <dgm:cxn modelId="{0BD0C4EB-F750-420E-910C-14F6B2C3678A}" srcId="{D32F8FCF-EDF2-4321-B49C-D5DF3D295B52}" destId="{FF2132BF-F09B-49F5-AB31-99E7CE70E1C7}" srcOrd="5" destOrd="0" parTransId="{67247185-BB54-4129-8A20-6808698D348F}" sibTransId="{3AA164DC-391F-4CDC-8793-ABEF635916E8}"/>
    <dgm:cxn modelId="{0616A2B9-937B-4C74-8A8B-B26A565654CF}" type="presOf" srcId="{FC2A7E5C-B22A-46C4-9AFD-A55CEAE725CE}" destId="{0256FAD6-365E-4CAB-8266-8CECC71F7F52}" srcOrd="0" destOrd="0" presId="urn:microsoft.com/office/officeart/2005/8/layout/vList2"/>
    <dgm:cxn modelId="{E5C9D517-AEA1-46B8-AFBB-FF5F03BEE688}" srcId="{D32F8FCF-EDF2-4321-B49C-D5DF3D295B52}" destId="{D2E1E881-2A8B-49A1-8081-38D4919F1CD9}" srcOrd="4" destOrd="0" parTransId="{A343D0B4-8CF1-4F5D-819F-7251DAD2D450}" sibTransId="{DA037AB0-D74D-43CB-BD1B-BA0DD7C479A1}"/>
    <dgm:cxn modelId="{A1950D14-5F63-4AAF-AA27-C55F23A0CB81}" type="presOf" srcId="{D2E1E881-2A8B-49A1-8081-38D4919F1CD9}" destId="{AA8A937F-D49C-41D9-A9B7-393386DAE8AC}" srcOrd="0" destOrd="0" presId="urn:microsoft.com/office/officeart/2005/8/layout/vList2"/>
    <dgm:cxn modelId="{2E46F766-50E7-4015-83C1-FEF6484316BF}" srcId="{D32F8FCF-EDF2-4321-B49C-D5DF3D295B52}" destId="{FC2A7E5C-B22A-46C4-9AFD-A55CEAE725CE}" srcOrd="1" destOrd="0" parTransId="{4321AB2E-56BE-4B81-A95D-78D0C600BF84}" sibTransId="{D600FDB0-EB0D-494C-8ECC-EFA51A794305}"/>
    <dgm:cxn modelId="{69C2B724-E419-4EBD-8783-0EAC16B52737}" type="presOf" srcId="{D32F8FCF-EDF2-4321-B49C-D5DF3D295B52}" destId="{9FF9BD46-DE44-4B30-80ED-AC3A9E213A06}" srcOrd="0" destOrd="0" presId="urn:microsoft.com/office/officeart/2005/8/layout/vList2"/>
    <dgm:cxn modelId="{066015DB-FC1A-436A-A4D0-B0C5792DDB78}" type="presOf" srcId="{562882C0-AB97-4E3B-8D46-8E574B04BE56}" destId="{A6445519-E36D-458F-8F29-D286534B965D}" srcOrd="0" destOrd="0" presId="urn:microsoft.com/office/officeart/2005/8/layout/vList2"/>
    <dgm:cxn modelId="{53A8F6FC-ACF9-41AC-B2D7-853DD7D98D0C}" type="presParOf" srcId="{9FF9BD46-DE44-4B30-80ED-AC3A9E213A06}" destId="{388723AB-37EB-4EC2-B7B0-759657273835}" srcOrd="0" destOrd="0" presId="urn:microsoft.com/office/officeart/2005/8/layout/vList2"/>
    <dgm:cxn modelId="{88F1A8B0-4517-46F0-B485-219B8E2D9A2E}" type="presParOf" srcId="{9FF9BD46-DE44-4B30-80ED-AC3A9E213A06}" destId="{D877BAB3-7DBF-46AB-A039-BE8C107F0C8C}" srcOrd="1" destOrd="0" presId="urn:microsoft.com/office/officeart/2005/8/layout/vList2"/>
    <dgm:cxn modelId="{84D62436-76A6-4A8E-9F43-0F4276AA7D0D}" type="presParOf" srcId="{9FF9BD46-DE44-4B30-80ED-AC3A9E213A06}" destId="{0256FAD6-365E-4CAB-8266-8CECC71F7F52}" srcOrd="2" destOrd="0" presId="urn:microsoft.com/office/officeart/2005/8/layout/vList2"/>
    <dgm:cxn modelId="{2E3211EF-FC24-41C7-92B5-E6899BD16DE2}" type="presParOf" srcId="{9FF9BD46-DE44-4B30-80ED-AC3A9E213A06}" destId="{C88DBDBC-73BA-40D4-ACAA-61468FA8920B}" srcOrd="3" destOrd="0" presId="urn:microsoft.com/office/officeart/2005/8/layout/vList2"/>
    <dgm:cxn modelId="{A71720B0-4BF3-4D3E-88A3-15DE78E6FEB8}" type="presParOf" srcId="{9FF9BD46-DE44-4B30-80ED-AC3A9E213A06}" destId="{A6445519-E36D-458F-8F29-D286534B965D}" srcOrd="4" destOrd="0" presId="urn:microsoft.com/office/officeart/2005/8/layout/vList2"/>
    <dgm:cxn modelId="{888D692A-39B7-46C1-8A6C-7F0C3F6F1B78}" type="presParOf" srcId="{9FF9BD46-DE44-4B30-80ED-AC3A9E213A06}" destId="{A2EE26A5-691E-4C3F-B7EF-20DE69EA838D}" srcOrd="5" destOrd="0" presId="urn:microsoft.com/office/officeart/2005/8/layout/vList2"/>
    <dgm:cxn modelId="{29B7FB7F-BD25-4634-A1E9-66777C4EF52E}" type="presParOf" srcId="{9FF9BD46-DE44-4B30-80ED-AC3A9E213A06}" destId="{02F157C3-4AF0-4564-919C-72DA0052C758}" srcOrd="6" destOrd="0" presId="urn:microsoft.com/office/officeart/2005/8/layout/vList2"/>
    <dgm:cxn modelId="{7EA64933-14A3-4F60-8F74-8D73D956470E}" type="presParOf" srcId="{9FF9BD46-DE44-4B30-80ED-AC3A9E213A06}" destId="{3C7DB9C2-B0E1-49BC-BB9B-F7C0921C4DD2}" srcOrd="7" destOrd="0" presId="urn:microsoft.com/office/officeart/2005/8/layout/vList2"/>
    <dgm:cxn modelId="{33E6295D-926C-480B-AA86-23C7A63F9E52}" type="presParOf" srcId="{9FF9BD46-DE44-4B30-80ED-AC3A9E213A06}" destId="{AA8A937F-D49C-41D9-A9B7-393386DAE8AC}" srcOrd="8" destOrd="0" presId="urn:microsoft.com/office/officeart/2005/8/layout/vList2"/>
    <dgm:cxn modelId="{8432DB35-A6B7-4F2B-9685-6A7BE0C24349}" type="presParOf" srcId="{9FF9BD46-DE44-4B30-80ED-AC3A9E213A06}" destId="{80608842-D2C2-445C-A52E-9253146A0666}" srcOrd="9" destOrd="0" presId="urn:microsoft.com/office/officeart/2005/8/layout/vList2"/>
    <dgm:cxn modelId="{67AAF5DB-F9AE-49EA-ADA1-64668D5851B9}" type="presParOf" srcId="{9FF9BD46-DE44-4B30-80ED-AC3A9E213A06}" destId="{2EB7D3FA-250E-4F56-A9B0-C5AA0134E3BB}" srcOrd="10" destOrd="0" presId="urn:microsoft.com/office/officeart/2005/8/layout/vList2"/>
  </dgm:cxnLst>
  <dgm:bg/>
  <dgm:whole>
    <a:ln w="6350" cmpd="sn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600" b="1" dirty="0" smtClean="0"/>
            <a:t>Integrated Workspace</a:t>
          </a:r>
          <a:endParaRPr lang="en-US" sz="16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Server Technology Support</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400" dirty="0" smtClean="0"/>
            <a:t>With an integrated workspace that provides tabbed document windows, </a:t>
          </a:r>
          <a:r>
            <a:rPr lang="en-US" sz="1400" dirty="0" err="1" smtClean="0"/>
            <a:t>dockable</a:t>
          </a:r>
          <a:r>
            <a:rPr lang="en-US" sz="1400" dirty="0" smtClean="0"/>
            <a:t> panel groups, customizable toolbars, and integrated file browsing, you can now save valuable development time.</a:t>
          </a:r>
          <a:endParaRPr lang="en-US" sz="14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Dreamweaver CS5 provides support for building ColdFusion MX, ASP.NET, and PHP Websites and ASP, JSP, and legacy ColdFusion applications.</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Powerful Templates</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Nested templates are available, which enable you to create customized layout control.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90E7399-8D11-43CD-B0FD-C031D43E4931}">
      <dgm:prSet custT="1"/>
      <dgm:spPr>
        <a:solidFill>
          <a:schemeClr val="accent3">
            <a:lumMod val="40000"/>
            <a:lumOff val="60000"/>
            <a:alpha val="90000"/>
          </a:schemeClr>
        </a:solidFill>
      </dgm:spPr>
      <dgm:t>
        <a:bodyPr/>
        <a:lstStyle/>
        <a:p>
          <a:r>
            <a:rPr lang="en-US" sz="1400" dirty="0" smtClean="0"/>
            <a:t>Therefore, you can input content without compromising on the site design.</a:t>
          </a:r>
          <a:endParaRPr lang="en-US" sz="1400" dirty="0"/>
        </a:p>
      </dgm:t>
    </dgm:pt>
    <dgm:pt modelId="{2F9CC7B5-7ECA-4E37-B3F2-8CE164AB19AC}" type="parTrans" cxnId="{EEE54A4F-8A9E-44F4-8872-FA2B9CFE71D8}">
      <dgm:prSet/>
      <dgm:spPr/>
      <dgm:t>
        <a:bodyPr/>
        <a:lstStyle/>
        <a:p>
          <a:endParaRPr lang="en-US"/>
        </a:p>
      </dgm:t>
    </dgm:pt>
    <dgm:pt modelId="{45AA96D7-2837-4A30-AF52-8214B6BFED53}" type="sibTrans" cxnId="{EEE54A4F-8A9E-44F4-8872-FA2B9CFE71D8}">
      <dgm:prSet/>
      <dgm:spPr/>
      <dgm:t>
        <a:bodyPr/>
        <a:lstStyle/>
        <a:p>
          <a:endParaRPr lang="en-US"/>
        </a:p>
      </dgm:t>
    </dgm:pt>
    <dgm:pt modelId="{C6931B78-C70D-4CF4-9514-AA61DB2DEEDE}">
      <dgm:prSet phldrT="[Text]" custT="1"/>
      <dgm:spPr>
        <a:solidFill>
          <a:schemeClr val="accent4">
            <a:lumMod val="75000"/>
          </a:schemeClr>
        </a:solidFill>
      </dgm:spPr>
      <dgm:t>
        <a:bodyPr/>
        <a:lstStyle/>
        <a:p>
          <a:r>
            <a:rPr lang="en-US" sz="1600" b="1" dirty="0" smtClean="0"/>
            <a:t>Managing Assets and Libraries</a:t>
          </a:r>
          <a:endParaRPr lang="en-US" sz="1600" b="1" dirty="0"/>
        </a:p>
      </dgm:t>
    </dgm:pt>
    <dgm:pt modelId="{781A3BC2-F751-4407-86CC-4E4507EE80C4}" type="parTrans" cxnId="{57171ACA-6329-4E33-8588-FF2F2082E791}">
      <dgm:prSet/>
      <dgm:spPr/>
      <dgm:t>
        <a:bodyPr/>
        <a:lstStyle/>
        <a:p>
          <a:endParaRPr lang="en-US"/>
        </a:p>
      </dgm:t>
    </dgm:pt>
    <dgm:pt modelId="{A1EE7809-DCFB-4129-87B8-148CB5116A3C}" type="sibTrans" cxnId="{57171ACA-6329-4E33-8588-FF2F2082E791}">
      <dgm:prSet/>
      <dgm:spPr/>
      <dgm:t>
        <a:bodyPr/>
        <a:lstStyle/>
        <a:p>
          <a:endParaRPr lang="en-US"/>
        </a:p>
      </dgm:t>
    </dgm:pt>
    <dgm:pt modelId="{0DF0FA0B-F621-4844-833E-13A34D26F1D3}">
      <dgm:prSet custT="1"/>
      <dgm:spPr>
        <a:solidFill>
          <a:schemeClr val="accent3">
            <a:lumMod val="40000"/>
            <a:lumOff val="60000"/>
            <a:alpha val="90000"/>
          </a:schemeClr>
        </a:solidFill>
      </dgm:spPr>
      <dgm:t>
        <a:bodyPr/>
        <a:lstStyle/>
        <a:p>
          <a:r>
            <a:rPr lang="en-US" sz="1400" dirty="0" smtClean="0"/>
            <a:t>By using the in-built code libraries, you can create database insertion and also update forms, record set navigation pages, and user authentication pages.</a:t>
          </a:r>
          <a:endParaRPr lang="en-US" sz="1400" dirty="0"/>
        </a:p>
      </dgm:t>
    </dgm:pt>
    <dgm:pt modelId="{C1B8FF91-F37F-4386-ADC3-D1E6444CAC0E}" type="parTrans" cxnId="{605DFA78-0BDB-4703-921C-52D8C0746623}">
      <dgm:prSet/>
      <dgm:spPr/>
      <dgm:t>
        <a:bodyPr/>
        <a:lstStyle/>
        <a:p>
          <a:endParaRPr lang="en-US"/>
        </a:p>
      </dgm:t>
    </dgm:pt>
    <dgm:pt modelId="{E3A2ED5D-3DDA-466C-B118-33A4D383E9C1}" type="sibTrans" cxnId="{605DFA78-0BDB-4703-921C-52D8C0746623}">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4"/>
      <dgm:spPr/>
      <dgm:t>
        <a:bodyPr/>
        <a:lstStyle/>
        <a:p>
          <a:endParaRPr lang="en-US"/>
        </a:p>
      </dgm:t>
    </dgm:pt>
    <dgm:pt modelId="{F89E510D-1EE2-46EE-81BE-70A29F00E6DE}" type="pres">
      <dgm:prSet presAssocID="{0EAF9682-B1F8-4E02-A34A-E6BC34DCCA96}" presName="parentText" presStyleLbl="node1" presStyleIdx="0" presStyleCnt="4" custScaleX="123932"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4"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4"/>
      <dgm:spPr/>
      <dgm:t>
        <a:bodyPr/>
        <a:lstStyle/>
        <a:p>
          <a:endParaRPr lang="en-US"/>
        </a:p>
      </dgm:t>
    </dgm:pt>
    <dgm:pt modelId="{BA6D28AA-79AE-468C-92AF-1B3BA54E5829}" type="pres">
      <dgm:prSet presAssocID="{E78D2F9B-A2F9-4F46-B4BA-303592BBD943}" presName="parentText" presStyleLbl="node1" presStyleIdx="1" presStyleCnt="4"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1" presStyleCnt="4">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9279627D-C3CA-4CE2-886B-94B485EEDF47}" type="pres">
      <dgm:prSet presAssocID="{C6931B78-C70D-4CF4-9514-AA61DB2DEEDE}" presName="parentLin" presStyleCnt="0"/>
      <dgm:spPr/>
    </dgm:pt>
    <dgm:pt modelId="{6E67C7ED-1F14-4791-9C71-D221033568B7}" type="pres">
      <dgm:prSet presAssocID="{C6931B78-C70D-4CF4-9514-AA61DB2DEEDE}" presName="parentLeftMargin" presStyleLbl="node1" presStyleIdx="1" presStyleCnt="4"/>
      <dgm:spPr/>
      <dgm:t>
        <a:bodyPr/>
        <a:lstStyle/>
        <a:p>
          <a:endParaRPr lang="en-US"/>
        </a:p>
      </dgm:t>
    </dgm:pt>
    <dgm:pt modelId="{A205D003-64B6-4472-A37D-D26E0935C9BF}" type="pres">
      <dgm:prSet presAssocID="{C6931B78-C70D-4CF4-9514-AA61DB2DEEDE}" presName="parentText" presStyleLbl="node1" presStyleIdx="2" presStyleCnt="4" custLinFactNeighborX="-40000">
        <dgm:presLayoutVars>
          <dgm:chMax val="0"/>
          <dgm:bulletEnabled val="1"/>
        </dgm:presLayoutVars>
      </dgm:prSet>
      <dgm:spPr/>
      <dgm:t>
        <a:bodyPr/>
        <a:lstStyle/>
        <a:p>
          <a:endParaRPr lang="en-US"/>
        </a:p>
      </dgm:t>
    </dgm:pt>
    <dgm:pt modelId="{A4865FD9-4838-4BA1-AB7D-78A723B64B5C}" type="pres">
      <dgm:prSet presAssocID="{C6931B78-C70D-4CF4-9514-AA61DB2DEEDE}" presName="negativeSpace" presStyleCnt="0"/>
      <dgm:spPr/>
    </dgm:pt>
    <dgm:pt modelId="{C511DF64-1885-4623-B656-C7BBEF774BE8}" type="pres">
      <dgm:prSet presAssocID="{C6931B78-C70D-4CF4-9514-AA61DB2DEEDE}" presName="childText" presStyleLbl="conFgAcc1" presStyleIdx="2" presStyleCnt="4">
        <dgm:presLayoutVars>
          <dgm:bulletEnabled val="1"/>
        </dgm:presLayoutVars>
      </dgm:prSet>
      <dgm:spPr/>
      <dgm:t>
        <a:bodyPr/>
        <a:lstStyle/>
        <a:p>
          <a:endParaRPr lang="en-US"/>
        </a:p>
      </dgm:t>
    </dgm:pt>
    <dgm:pt modelId="{27CF403D-65EC-4516-B16D-AB0C60DDC876}" type="pres">
      <dgm:prSet presAssocID="{A1EE7809-DCFB-4129-87B8-148CB5116A3C}"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2" presStyleCnt="4"/>
      <dgm:spPr/>
      <dgm:t>
        <a:bodyPr/>
        <a:lstStyle/>
        <a:p>
          <a:endParaRPr lang="en-US"/>
        </a:p>
      </dgm:t>
    </dgm:pt>
    <dgm:pt modelId="{39270827-321C-487D-8701-D3C791DADC60}" type="pres">
      <dgm:prSet presAssocID="{DD2972BB-86F5-43ED-95EB-0E6235EE415E}" presName="parentText" presStyleLbl="node1" presStyleIdx="3" presStyleCnt="4" custScaleX="124208" custScaleY="87969"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3" presStyleCnt="4" custLinFactNeighborY="-22453">
        <dgm:presLayoutVars>
          <dgm:bulletEnabled val="1"/>
        </dgm:presLayoutVars>
      </dgm:prSet>
      <dgm:spPr/>
      <dgm:t>
        <a:bodyPr/>
        <a:lstStyle/>
        <a:p>
          <a:endParaRPr lang="en-US"/>
        </a:p>
      </dgm:t>
    </dgm:pt>
  </dgm:ptLst>
  <dgm:cxnLst>
    <dgm:cxn modelId="{CDCE1B23-12EA-44F6-ABF2-6EF9934A1E28}" type="presOf" srcId="{9E018682-F920-4DE4-848B-9A1180AFE0E6}" destId="{35B9770D-CA92-443B-8E98-61B8397B238F}" srcOrd="0" destOrd="0" presId="urn:microsoft.com/office/officeart/2005/8/layout/list1"/>
    <dgm:cxn modelId="{EEE54A4F-8A9E-44F4-8872-FA2B9CFE71D8}" srcId="{E78D2F9B-A2F9-4F46-B4BA-303592BBD943}" destId="{C90E7399-8D11-43CD-B0FD-C031D43E4931}" srcOrd="1" destOrd="0" parTransId="{2F9CC7B5-7ECA-4E37-B3F2-8CE164AB19AC}" sibTransId="{45AA96D7-2837-4A30-AF52-8214B6BFED53}"/>
    <dgm:cxn modelId="{448909E9-08ED-4D69-B8C9-0ACF5DC91D09}" type="presOf" srcId="{C6931B78-C70D-4CF4-9514-AA61DB2DEEDE}" destId="{6E67C7ED-1F14-4791-9C71-D221033568B7}" srcOrd="0" destOrd="0" presId="urn:microsoft.com/office/officeart/2005/8/layout/list1"/>
    <dgm:cxn modelId="{F676FC6F-C9CF-4384-BFF1-BED1AABCB7E7}" type="presOf" srcId="{DD2972BB-86F5-43ED-95EB-0E6235EE415E}" destId="{39270827-321C-487D-8701-D3C791DADC60}" srcOrd="1" destOrd="0" presId="urn:microsoft.com/office/officeart/2005/8/layout/list1"/>
    <dgm:cxn modelId="{226F4B5C-1F3C-4CC1-93A8-31B74B2F99A7}" type="presOf" srcId="{C90E7399-8D11-43CD-B0FD-C031D43E4931}" destId="{EAC038EA-CD33-4F31-8AE8-8CE5E530A12A}" srcOrd="0" destOrd="1" presId="urn:microsoft.com/office/officeart/2005/8/layout/list1"/>
    <dgm:cxn modelId="{D335EBA5-5137-46D3-8A15-D24BAA65ECE0}" srcId="{9E018682-F920-4DE4-848B-9A1180AFE0E6}" destId="{0EAF9682-B1F8-4E02-A34A-E6BC34DCCA96}" srcOrd="0" destOrd="0" parTransId="{51AABED0-CE9E-4EF0-9C33-94D5FD22E4B5}" sibTransId="{29F01021-BD6F-4C1D-B789-253439A9C9DE}"/>
    <dgm:cxn modelId="{AA60CE2E-D8C5-4D39-9368-AE709E226D6D}" type="presOf" srcId="{E78D2F9B-A2F9-4F46-B4BA-303592BBD943}" destId="{BA6D28AA-79AE-468C-92AF-1B3BA54E5829}" srcOrd="1" destOrd="0" presId="urn:microsoft.com/office/officeart/2005/8/layout/list1"/>
    <dgm:cxn modelId="{49F6D0AB-FA42-40CC-B8AB-828932341361}" srcId="{0EAF9682-B1F8-4E02-A34A-E6BC34DCCA96}" destId="{3A238C8B-31F0-40F7-B9EC-E53169E5539B}" srcOrd="0" destOrd="0" parTransId="{BD484845-0919-4237-BFD4-636E1E810D3F}" sibTransId="{7D267695-1A6C-4A54-9064-D4A2AC20FE80}"/>
    <dgm:cxn modelId="{605DFA78-0BDB-4703-921C-52D8C0746623}" srcId="{C6931B78-C70D-4CF4-9514-AA61DB2DEEDE}" destId="{0DF0FA0B-F621-4844-833E-13A34D26F1D3}" srcOrd="0" destOrd="0" parTransId="{C1B8FF91-F37F-4386-ADC3-D1E6444CAC0E}" sibTransId="{E3A2ED5D-3DDA-466C-B118-33A4D383E9C1}"/>
    <dgm:cxn modelId="{043DF2DA-9F92-4B51-A9D1-9352771068E1}" srcId="{E78D2F9B-A2F9-4F46-B4BA-303592BBD943}" destId="{05681F84-B782-4778-A47F-95E98E8F0936}" srcOrd="0" destOrd="0" parTransId="{94602FF8-8E8F-4206-86B0-8352F4A5697E}" sibTransId="{EBAC166F-BABC-43F1-8238-53B6458D9E37}"/>
    <dgm:cxn modelId="{477BC3E3-2E0E-404A-A069-8AFABF543654}" type="presOf" srcId="{E78D2F9B-A2F9-4F46-B4BA-303592BBD943}" destId="{4D331CF4-02D7-4FEE-80B1-B1DE57E7C063}" srcOrd="0" destOrd="0" presId="urn:microsoft.com/office/officeart/2005/8/layout/list1"/>
    <dgm:cxn modelId="{57171ACA-6329-4E33-8588-FF2F2082E791}" srcId="{9E018682-F920-4DE4-848B-9A1180AFE0E6}" destId="{C6931B78-C70D-4CF4-9514-AA61DB2DEEDE}" srcOrd="2" destOrd="0" parTransId="{781A3BC2-F751-4407-86CC-4E4507EE80C4}" sibTransId="{A1EE7809-DCFB-4129-87B8-148CB5116A3C}"/>
    <dgm:cxn modelId="{4A72B6E0-4B52-4BD6-BD7C-393FB22DEA73}" type="presOf" srcId="{DD2972BB-86F5-43ED-95EB-0E6235EE415E}" destId="{F2D1EC00-5936-4507-A1B3-ADE919C81521}" srcOrd="0" destOrd="0" presId="urn:microsoft.com/office/officeart/2005/8/layout/list1"/>
    <dgm:cxn modelId="{09DFCFFA-1DE1-4680-882E-87B456BA9438}" type="presOf" srcId="{0EAF9682-B1F8-4E02-A34A-E6BC34DCCA96}" destId="{E736F3BE-881B-4B2E-9BA6-B26B41AC01E6}" srcOrd="0" destOrd="0" presId="urn:microsoft.com/office/officeart/2005/8/layout/list1"/>
    <dgm:cxn modelId="{ED7DB1B7-4A47-41CB-9FC3-0A029C538505}" type="presOf" srcId="{0EAF9682-B1F8-4E02-A34A-E6BC34DCCA96}" destId="{F89E510D-1EE2-46EE-81BE-70A29F00E6DE}" srcOrd="1" destOrd="0" presId="urn:microsoft.com/office/officeart/2005/8/layout/list1"/>
    <dgm:cxn modelId="{50950AD4-7138-4475-BC92-A03F6BE82EAE}" srcId="{9E018682-F920-4DE4-848B-9A1180AFE0E6}" destId="{E78D2F9B-A2F9-4F46-B4BA-303592BBD943}" srcOrd="1" destOrd="0" parTransId="{45869E47-1BF0-4EF2-96EC-175A26B99201}" sibTransId="{BD4901A9-4372-4AF1-8C7A-84CFB47CEEDE}"/>
    <dgm:cxn modelId="{743B1729-3E85-4C13-8C67-C15C7604CDBE}" type="presOf" srcId="{C6931B78-C70D-4CF4-9514-AA61DB2DEEDE}" destId="{A205D003-64B6-4472-A37D-D26E0935C9BF}" srcOrd="1" destOrd="0" presId="urn:microsoft.com/office/officeart/2005/8/layout/list1"/>
    <dgm:cxn modelId="{11220FF1-A552-439F-A177-966DDF5D71E3}" srcId="{9E018682-F920-4DE4-848B-9A1180AFE0E6}" destId="{DD2972BB-86F5-43ED-95EB-0E6235EE415E}" srcOrd="3" destOrd="0" parTransId="{D39F6C01-923D-4B2C-9441-495951EBA3D8}" sibTransId="{53A88CDB-A6B1-40B6-978D-1514548A3D8B}"/>
    <dgm:cxn modelId="{89A243FC-CF40-49CD-8D5A-EC59F73E5EB7}" type="presOf" srcId="{0DF0FA0B-F621-4844-833E-13A34D26F1D3}" destId="{C511DF64-1885-4623-B656-C7BBEF774BE8}" srcOrd="0" destOrd="0" presId="urn:microsoft.com/office/officeart/2005/8/layout/list1"/>
    <dgm:cxn modelId="{00A93A73-1366-4465-9DE9-B070CCDEDF8F}" type="presOf" srcId="{0BE71C6B-AB23-42F8-8530-ACCE65770C59}" destId="{E5F8AC0D-C818-46D2-8191-251E5BC620F9}" srcOrd="0" destOrd="0" presId="urn:microsoft.com/office/officeart/2005/8/layout/list1"/>
    <dgm:cxn modelId="{EDACB2E5-58C7-492C-9801-79EA8AC5B36A}" type="presOf" srcId="{3A238C8B-31F0-40F7-B9EC-E53169E5539B}" destId="{A3A48043-0B63-489A-B90C-A566B8DF0AB2}" srcOrd="0" destOrd="0" presId="urn:microsoft.com/office/officeart/2005/8/layout/list1"/>
    <dgm:cxn modelId="{8B21C884-5764-49BD-81CC-DE4C2FA3455D}" type="presOf" srcId="{05681F84-B782-4778-A47F-95E98E8F0936}" destId="{EAC038EA-CD33-4F31-8AE8-8CE5E530A12A}" srcOrd="0" destOrd="0" presId="urn:microsoft.com/office/officeart/2005/8/layout/list1"/>
    <dgm:cxn modelId="{27D4389D-BD9E-4B9B-9A00-F2098BBADE34}" srcId="{DD2972BB-86F5-43ED-95EB-0E6235EE415E}" destId="{0BE71C6B-AB23-42F8-8530-ACCE65770C59}" srcOrd="0" destOrd="0" parTransId="{308B6FAC-DF33-46CE-8CE5-F1646D84FDB5}" sibTransId="{9223DA28-1101-4C6A-AC42-5D5C9AF21025}"/>
    <dgm:cxn modelId="{7483F864-ABF1-4BF0-984C-D5AA9A000740}" type="presParOf" srcId="{35B9770D-CA92-443B-8E98-61B8397B238F}" destId="{0473A6B5-DC7A-437A-B45A-5718DC69EABD}" srcOrd="0" destOrd="0" presId="urn:microsoft.com/office/officeart/2005/8/layout/list1"/>
    <dgm:cxn modelId="{4BC538D3-3BF0-42C8-8B89-BABAE12C30FC}" type="presParOf" srcId="{0473A6B5-DC7A-437A-B45A-5718DC69EABD}" destId="{E736F3BE-881B-4B2E-9BA6-B26B41AC01E6}" srcOrd="0" destOrd="0" presId="urn:microsoft.com/office/officeart/2005/8/layout/list1"/>
    <dgm:cxn modelId="{4A58A21E-EBE1-4A58-B086-9DFAF9C1C4AE}" type="presParOf" srcId="{0473A6B5-DC7A-437A-B45A-5718DC69EABD}" destId="{F89E510D-1EE2-46EE-81BE-70A29F00E6DE}" srcOrd="1" destOrd="0" presId="urn:microsoft.com/office/officeart/2005/8/layout/list1"/>
    <dgm:cxn modelId="{1ED4D104-263B-4700-96F4-3D34F4C6EE62}" type="presParOf" srcId="{35B9770D-CA92-443B-8E98-61B8397B238F}" destId="{302E932B-1D19-4F55-8CFF-667490D2A380}" srcOrd="1" destOrd="0" presId="urn:microsoft.com/office/officeart/2005/8/layout/list1"/>
    <dgm:cxn modelId="{21E93A0B-E6BA-4292-AF41-FDCAEA981CA0}" type="presParOf" srcId="{35B9770D-CA92-443B-8E98-61B8397B238F}" destId="{A3A48043-0B63-489A-B90C-A566B8DF0AB2}" srcOrd="2" destOrd="0" presId="urn:microsoft.com/office/officeart/2005/8/layout/list1"/>
    <dgm:cxn modelId="{133FFA87-9828-4D87-A41B-AA2A5CDECDD9}" type="presParOf" srcId="{35B9770D-CA92-443B-8E98-61B8397B238F}" destId="{1C3D44FA-DC0A-46CE-B62A-D6474139B106}" srcOrd="3" destOrd="0" presId="urn:microsoft.com/office/officeart/2005/8/layout/list1"/>
    <dgm:cxn modelId="{6A80721B-AD7B-4EE4-B170-9FD19BE96F4D}" type="presParOf" srcId="{35B9770D-CA92-443B-8E98-61B8397B238F}" destId="{79CE43D1-87A1-4EA2-BC10-22B6037217FF}" srcOrd="4" destOrd="0" presId="urn:microsoft.com/office/officeart/2005/8/layout/list1"/>
    <dgm:cxn modelId="{1A6BF31D-F14E-4D0D-BB7F-B0E5DF8EFFB6}" type="presParOf" srcId="{79CE43D1-87A1-4EA2-BC10-22B6037217FF}" destId="{4D331CF4-02D7-4FEE-80B1-B1DE57E7C063}" srcOrd="0" destOrd="0" presId="urn:microsoft.com/office/officeart/2005/8/layout/list1"/>
    <dgm:cxn modelId="{C9338374-5B35-49C8-8E97-D4C978B72CA8}" type="presParOf" srcId="{79CE43D1-87A1-4EA2-BC10-22B6037217FF}" destId="{BA6D28AA-79AE-468C-92AF-1B3BA54E5829}" srcOrd="1" destOrd="0" presId="urn:microsoft.com/office/officeart/2005/8/layout/list1"/>
    <dgm:cxn modelId="{A99A42FA-E614-4FC9-BE3B-A666890D90D7}" type="presParOf" srcId="{35B9770D-CA92-443B-8E98-61B8397B238F}" destId="{1F6E77D1-A85B-4C97-9B5D-2E2B525336AA}" srcOrd="5" destOrd="0" presId="urn:microsoft.com/office/officeart/2005/8/layout/list1"/>
    <dgm:cxn modelId="{863A9762-73FE-4A20-8D99-8CE8E08CD1FF}" type="presParOf" srcId="{35B9770D-CA92-443B-8E98-61B8397B238F}" destId="{EAC038EA-CD33-4F31-8AE8-8CE5E530A12A}" srcOrd="6" destOrd="0" presId="urn:microsoft.com/office/officeart/2005/8/layout/list1"/>
    <dgm:cxn modelId="{30C358EA-8559-47EA-A0CA-7EF99252698B}" type="presParOf" srcId="{35B9770D-CA92-443B-8E98-61B8397B238F}" destId="{56BE9EF4-31E6-408B-B0B9-E6AC15B14F1C}" srcOrd="7" destOrd="0" presId="urn:microsoft.com/office/officeart/2005/8/layout/list1"/>
    <dgm:cxn modelId="{9DB93CA5-4A69-4331-B68F-57497A13F83B}" type="presParOf" srcId="{35B9770D-CA92-443B-8E98-61B8397B238F}" destId="{9279627D-C3CA-4CE2-886B-94B485EEDF47}" srcOrd="8" destOrd="0" presId="urn:microsoft.com/office/officeart/2005/8/layout/list1"/>
    <dgm:cxn modelId="{3DF5E602-8C77-43F1-8268-468CF7EC6CF3}" type="presParOf" srcId="{9279627D-C3CA-4CE2-886B-94B485EEDF47}" destId="{6E67C7ED-1F14-4791-9C71-D221033568B7}" srcOrd="0" destOrd="0" presId="urn:microsoft.com/office/officeart/2005/8/layout/list1"/>
    <dgm:cxn modelId="{27851681-5AF4-4966-87B8-889BAB4A5BE4}" type="presParOf" srcId="{9279627D-C3CA-4CE2-886B-94B485EEDF47}" destId="{A205D003-64B6-4472-A37D-D26E0935C9BF}" srcOrd="1" destOrd="0" presId="urn:microsoft.com/office/officeart/2005/8/layout/list1"/>
    <dgm:cxn modelId="{0FAAAD60-C5E0-4D7F-9E7D-689A2E05CA2B}" type="presParOf" srcId="{35B9770D-CA92-443B-8E98-61B8397B238F}" destId="{A4865FD9-4838-4BA1-AB7D-78A723B64B5C}" srcOrd="9" destOrd="0" presId="urn:microsoft.com/office/officeart/2005/8/layout/list1"/>
    <dgm:cxn modelId="{FB59DD8B-D547-4891-B0FD-38A59F878ACD}" type="presParOf" srcId="{35B9770D-CA92-443B-8E98-61B8397B238F}" destId="{C511DF64-1885-4623-B656-C7BBEF774BE8}" srcOrd="10" destOrd="0" presId="urn:microsoft.com/office/officeart/2005/8/layout/list1"/>
    <dgm:cxn modelId="{DB57B7C4-DECA-4905-990A-27A3E8F2CAB2}" type="presParOf" srcId="{35B9770D-CA92-443B-8E98-61B8397B238F}" destId="{27CF403D-65EC-4516-B16D-AB0C60DDC876}" srcOrd="11" destOrd="0" presId="urn:microsoft.com/office/officeart/2005/8/layout/list1"/>
    <dgm:cxn modelId="{9B8326B9-5428-4A5D-AE07-9E351CFABD94}" type="presParOf" srcId="{35B9770D-CA92-443B-8E98-61B8397B238F}" destId="{6AC97F89-B2F6-49D8-9F5E-204CF7773244}" srcOrd="12" destOrd="0" presId="urn:microsoft.com/office/officeart/2005/8/layout/list1"/>
    <dgm:cxn modelId="{CBCC3FA1-EB23-4DC8-8D68-2EC3DA0527E6}" type="presParOf" srcId="{6AC97F89-B2F6-49D8-9F5E-204CF7773244}" destId="{F2D1EC00-5936-4507-A1B3-ADE919C81521}" srcOrd="0" destOrd="0" presId="urn:microsoft.com/office/officeart/2005/8/layout/list1"/>
    <dgm:cxn modelId="{DF5A53BF-9A77-4134-B8CC-7773F7AA84E9}" type="presParOf" srcId="{6AC97F89-B2F6-49D8-9F5E-204CF7773244}" destId="{39270827-321C-487D-8701-D3C791DADC60}" srcOrd="1" destOrd="0" presId="urn:microsoft.com/office/officeart/2005/8/layout/list1"/>
    <dgm:cxn modelId="{9B4A2015-1007-45E4-885A-5FF46547F892}" type="presParOf" srcId="{35B9770D-CA92-443B-8E98-61B8397B238F}" destId="{A6E5FD3D-80F8-4246-80C8-41686BF3ECAC}" srcOrd="13" destOrd="0" presId="urn:microsoft.com/office/officeart/2005/8/layout/list1"/>
    <dgm:cxn modelId="{6F6ED4BE-600B-4B1C-9DFF-ECEAF964C08E}" type="presParOf" srcId="{35B9770D-CA92-443B-8E98-61B8397B238F}" destId="{E5F8AC0D-C818-46D2-8191-251E5BC620F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Accessibility</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With the availability of various tools in Dreamweaver CS5, it helps in building accessible Web pages for people with disabilities.</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XML, XSTL, and Web Standards Support</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The XML support, including editing, validating, and importing schemes, ensures a standard compliance.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8E39E1E4-AA8F-4714-9294-5E055BD5B52A}">
      <dgm:prSet custT="1"/>
      <dgm:spPr>
        <a:solidFill>
          <a:schemeClr val="accent3">
            <a:lumMod val="40000"/>
            <a:lumOff val="60000"/>
            <a:alpha val="90000"/>
          </a:schemeClr>
        </a:solidFill>
      </dgm:spPr>
      <dgm:t>
        <a:bodyPr/>
        <a:lstStyle/>
        <a:p>
          <a:r>
            <a:rPr lang="en-US" sz="1400" dirty="0" smtClean="0"/>
            <a:t>Creates Extensible Hyper Text Markup Language (XHTML) output by default, providing an easy conversion mechanism from standard HTML to XHTML.</a:t>
          </a:r>
          <a:endParaRPr lang="en-US" sz="1400" dirty="0"/>
        </a:p>
      </dgm:t>
    </dgm:pt>
    <dgm:pt modelId="{3D3C5D60-E627-40CF-9391-8FFE763103D3}" type="parTrans" cxnId="{F1823D72-1C7C-4CA3-B2E8-37A31B6B78F9}">
      <dgm:prSet/>
      <dgm:spPr/>
      <dgm:t>
        <a:bodyPr/>
        <a:lstStyle/>
        <a:p>
          <a:endParaRPr lang="en-US"/>
        </a:p>
      </dgm:t>
    </dgm:pt>
    <dgm:pt modelId="{A781D032-1B0D-450A-85B8-B2207F2E8BFF}" type="sibTrans" cxnId="{F1823D72-1C7C-4CA3-B2E8-37A31B6B78F9}">
      <dgm:prSet/>
      <dgm:spPr/>
      <dgm:t>
        <a:bodyPr/>
        <a:lstStyle/>
        <a:p>
          <a:endParaRPr lang="en-US"/>
        </a:p>
      </dgm:t>
    </dgm:pt>
    <dgm:pt modelId="{6DF85AD5-7DC8-4A5F-B69E-1B24DEA0EDE4}">
      <dgm:prSet phldrT="[Text]" custT="1"/>
      <dgm:spPr>
        <a:solidFill>
          <a:schemeClr val="accent4">
            <a:lumMod val="75000"/>
          </a:schemeClr>
        </a:solidFill>
      </dgm:spPr>
      <dgm:t>
        <a:bodyPr/>
        <a:lstStyle/>
        <a:p>
          <a:r>
            <a:rPr lang="en-US" sz="1600" b="1" dirty="0" smtClean="0"/>
            <a:t>Creating Pages with CSS</a:t>
          </a:r>
          <a:endParaRPr lang="en-US" sz="1600" b="1" dirty="0"/>
        </a:p>
      </dgm:t>
    </dgm:pt>
    <dgm:pt modelId="{5AED9E0B-A87F-4B78-80EB-485D63190CA1}" type="parTrans" cxnId="{A5FAB8B5-DF11-49F1-A35C-697C2DBF6DAE}">
      <dgm:prSet/>
      <dgm:spPr/>
      <dgm:t>
        <a:bodyPr/>
        <a:lstStyle/>
        <a:p>
          <a:endParaRPr lang="en-US"/>
        </a:p>
      </dgm:t>
    </dgm:pt>
    <dgm:pt modelId="{80AB6B66-CABF-44AC-97CF-03D723139D81}" type="sibTrans" cxnId="{A5FAB8B5-DF11-49F1-A35C-697C2DBF6DAE}">
      <dgm:prSet/>
      <dgm:spPr/>
      <dgm:t>
        <a:bodyPr/>
        <a:lstStyle/>
        <a:p>
          <a:endParaRPr lang="en-US"/>
        </a:p>
      </dgm:t>
    </dgm:pt>
    <dgm:pt modelId="{D91D598F-1306-47BD-8F7F-0C08DF811432}">
      <dgm:prSet custT="1"/>
      <dgm:spPr>
        <a:solidFill>
          <a:schemeClr val="accent3">
            <a:lumMod val="40000"/>
            <a:lumOff val="60000"/>
            <a:alpha val="90000"/>
          </a:schemeClr>
        </a:solidFill>
      </dgm:spPr>
      <dgm:t>
        <a:bodyPr/>
        <a:lstStyle/>
        <a:p>
          <a:r>
            <a:rPr lang="en-US" sz="1400" dirty="0" smtClean="0"/>
            <a:t>Dreamweaver CS5 also provides improved CSS rendering and design tools using which you can build sites that are compliant with the latest CSS standards.</a:t>
          </a:r>
          <a:endParaRPr lang="en-US" sz="1400" dirty="0"/>
        </a:p>
      </dgm:t>
    </dgm:pt>
    <dgm:pt modelId="{0C169BF3-75BA-4D26-84EF-FC117A672325}" type="parTrans" cxnId="{8AA2FDE4-398B-450B-B6E2-2E630F56C466}">
      <dgm:prSet/>
      <dgm:spPr/>
      <dgm:t>
        <a:bodyPr/>
        <a:lstStyle/>
        <a:p>
          <a:endParaRPr lang="en-US"/>
        </a:p>
      </dgm:t>
    </dgm:pt>
    <dgm:pt modelId="{605D5FA7-1FF7-446B-A4A3-225185433B4C}" type="sibTrans" cxnId="{8AA2FDE4-398B-450B-B6E2-2E630F56C466}">
      <dgm:prSet/>
      <dgm:spPr/>
      <dgm:t>
        <a:bodyPr/>
        <a:lstStyle/>
        <a:p>
          <a:endParaRPr lang="en-US"/>
        </a:p>
      </dgm:t>
    </dgm:pt>
    <dgm:pt modelId="{9C97639B-032E-40CB-A18F-A84DC1CE8257}">
      <dgm:prSet phldrT="[Text]" custT="1"/>
      <dgm:spPr>
        <a:solidFill>
          <a:schemeClr val="accent4">
            <a:lumMod val="75000"/>
          </a:schemeClr>
        </a:solidFill>
      </dgm:spPr>
      <dgm:t>
        <a:bodyPr/>
        <a:lstStyle/>
        <a:p>
          <a:r>
            <a:rPr lang="en-US" sz="1600" b="1" dirty="0" smtClean="0"/>
            <a:t>High Powered Coding Features</a:t>
          </a:r>
          <a:endParaRPr lang="en-US" sz="1600" b="1" dirty="0"/>
        </a:p>
      </dgm:t>
    </dgm:pt>
    <dgm:pt modelId="{11ADE9A8-4EB0-41E5-80AA-AD8B37952C6A}" type="parTrans" cxnId="{B511C540-757E-4E88-A673-749B50BCEA46}">
      <dgm:prSet/>
      <dgm:spPr/>
      <dgm:t>
        <a:bodyPr/>
        <a:lstStyle/>
        <a:p>
          <a:endParaRPr lang="en-US"/>
        </a:p>
      </dgm:t>
    </dgm:pt>
    <dgm:pt modelId="{1215C21A-2B22-4F1A-AEBF-69E03AE4E59F}" type="sibTrans" cxnId="{B511C540-757E-4E88-A673-749B50BCEA46}">
      <dgm:prSet/>
      <dgm:spPr/>
      <dgm:t>
        <a:bodyPr/>
        <a:lstStyle/>
        <a:p>
          <a:endParaRPr lang="en-US"/>
        </a:p>
      </dgm:t>
    </dgm:pt>
    <dgm:pt modelId="{A1728BA3-CF35-4411-B08D-CCEE3FC68815}">
      <dgm:prSet custT="1"/>
      <dgm:spPr>
        <a:solidFill>
          <a:schemeClr val="accent3">
            <a:lumMod val="40000"/>
            <a:lumOff val="60000"/>
            <a:alpha val="90000"/>
          </a:schemeClr>
        </a:solidFill>
      </dgm:spPr>
      <dgm:t>
        <a:bodyPr/>
        <a:lstStyle/>
        <a:p>
          <a:r>
            <a:rPr lang="en-US" sz="1400" dirty="0" smtClean="0"/>
            <a:t>With Dreamweaver CS5, you have access to various high-powered coding features like Code Hints, Tag editors, extensible color coding, Tag Chooser, snippets, and code validation.</a:t>
          </a:r>
          <a:endParaRPr lang="en-US" sz="1400" dirty="0"/>
        </a:p>
      </dgm:t>
    </dgm:pt>
    <dgm:pt modelId="{6B6823E6-7C1A-411E-9E31-094193D041C6}" type="parTrans" cxnId="{8457E8CA-E2BB-4EA8-88F6-F05B07E254B3}">
      <dgm:prSet/>
      <dgm:spPr/>
      <dgm:t>
        <a:bodyPr/>
        <a:lstStyle/>
        <a:p>
          <a:endParaRPr lang="en-US"/>
        </a:p>
      </dgm:t>
    </dgm:pt>
    <dgm:pt modelId="{BC2C36F2-9004-42F7-8D74-E8A8C5F7E11A}" type="sibTrans" cxnId="{8457E8CA-E2BB-4EA8-88F6-F05B07E254B3}">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4"/>
      <dgm:spPr/>
      <dgm:t>
        <a:bodyPr/>
        <a:lstStyle/>
        <a:p>
          <a:endParaRPr lang="en-US"/>
        </a:p>
      </dgm:t>
    </dgm:pt>
    <dgm:pt modelId="{BA6D28AA-79AE-468C-92AF-1B3BA54E5829}" type="pres">
      <dgm:prSet presAssocID="{E78D2F9B-A2F9-4F46-B4BA-303592BBD943}" presName="parentText" presStyleLbl="node1" presStyleIdx="0" presStyleCnt="4" custScaleY="55239"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4">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3AAEF769-DA89-430D-BB46-2FB8BE708A07}" type="pres">
      <dgm:prSet presAssocID="{6DF85AD5-7DC8-4A5F-B69E-1B24DEA0EDE4}" presName="parentLin" presStyleCnt="0"/>
      <dgm:spPr/>
    </dgm:pt>
    <dgm:pt modelId="{E3DF48DE-4F1B-4ED8-9ED7-27A8C35D189B}" type="pres">
      <dgm:prSet presAssocID="{6DF85AD5-7DC8-4A5F-B69E-1B24DEA0EDE4}" presName="parentLeftMargin" presStyleLbl="node1" presStyleIdx="0" presStyleCnt="4"/>
      <dgm:spPr/>
      <dgm:t>
        <a:bodyPr/>
        <a:lstStyle/>
        <a:p>
          <a:endParaRPr lang="en-US"/>
        </a:p>
      </dgm:t>
    </dgm:pt>
    <dgm:pt modelId="{6B100803-A983-4E19-99C2-86789365E265}" type="pres">
      <dgm:prSet presAssocID="{6DF85AD5-7DC8-4A5F-B69E-1B24DEA0EDE4}" presName="parentText" presStyleLbl="node1" presStyleIdx="1" presStyleCnt="4" custScaleY="55239" custLinFactNeighborX="-40000" custLinFactNeighborY="-1916">
        <dgm:presLayoutVars>
          <dgm:chMax val="0"/>
          <dgm:bulletEnabled val="1"/>
        </dgm:presLayoutVars>
      </dgm:prSet>
      <dgm:spPr/>
      <dgm:t>
        <a:bodyPr/>
        <a:lstStyle/>
        <a:p>
          <a:endParaRPr lang="en-US"/>
        </a:p>
      </dgm:t>
    </dgm:pt>
    <dgm:pt modelId="{CD687556-C55D-444A-90F2-1504AD2FA7F4}" type="pres">
      <dgm:prSet presAssocID="{6DF85AD5-7DC8-4A5F-B69E-1B24DEA0EDE4}" presName="negativeSpace" presStyleCnt="0"/>
      <dgm:spPr/>
    </dgm:pt>
    <dgm:pt modelId="{9FD3B999-821C-4B35-9068-7889F470D324}" type="pres">
      <dgm:prSet presAssocID="{6DF85AD5-7DC8-4A5F-B69E-1B24DEA0EDE4}" presName="childText" presStyleLbl="conFgAcc1" presStyleIdx="1" presStyleCnt="4">
        <dgm:presLayoutVars>
          <dgm:bulletEnabled val="1"/>
        </dgm:presLayoutVars>
      </dgm:prSet>
      <dgm:spPr/>
      <dgm:t>
        <a:bodyPr/>
        <a:lstStyle/>
        <a:p>
          <a:endParaRPr lang="en-US"/>
        </a:p>
      </dgm:t>
    </dgm:pt>
    <dgm:pt modelId="{0C57E2B1-7A41-4CDC-971F-2AE11BD1E588}" type="pres">
      <dgm:prSet presAssocID="{80AB6B66-CABF-44AC-97CF-03D723139D81}" presName="spaceBetweenRectangles" presStyleCnt="0"/>
      <dgm:spPr/>
    </dgm:pt>
    <dgm:pt modelId="{783B04DD-25DB-4D79-B859-70867EBE0E11}" type="pres">
      <dgm:prSet presAssocID="{9C97639B-032E-40CB-A18F-A84DC1CE8257}" presName="parentLin" presStyleCnt="0"/>
      <dgm:spPr/>
    </dgm:pt>
    <dgm:pt modelId="{9E09B70B-A9CC-428F-84D8-56007813C8B4}" type="pres">
      <dgm:prSet presAssocID="{9C97639B-032E-40CB-A18F-A84DC1CE8257}" presName="parentLeftMargin" presStyleLbl="node1" presStyleIdx="1" presStyleCnt="4"/>
      <dgm:spPr/>
      <dgm:t>
        <a:bodyPr/>
        <a:lstStyle/>
        <a:p>
          <a:endParaRPr lang="en-US"/>
        </a:p>
      </dgm:t>
    </dgm:pt>
    <dgm:pt modelId="{E0109510-ACF2-4831-995C-C8848FCE98CC}" type="pres">
      <dgm:prSet presAssocID="{9C97639B-032E-40CB-A18F-A84DC1CE8257}" presName="parentText" presStyleLbl="node1" presStyleIdx="2" presStyleCnt="4" custScaleY="55239" custLinFactNeighborX="-40000" custLinFactNeighborY="-1916">
        <dgm:presLayoutVars>
          <dgm:chMax val="0"/>
          <dgm:bulletEnabled val="1"/>
        </dgm:presLayoutVars>
      </dgm:prSet>
      <dgm:spPr/>
      <dgm:t>
        <a:bodyPr/>
        <a:lstStyle/>
        <a:p>
          <a:endParaRPr lang="en-US"/>
        </a:p>
      </dgm:t>
    </dgm:pt>
    <dgm:pt modelId="{C3414782-8205-4A37-BF37-FA4B5B06F057}" type="pres">
      <dgm:prSet presAssocID="{9C97639B-032E-40CB-A18F-A84DC1CE8257}" presName="negativeSpace" presStyleCnt="0"/>
      <dgm:spPr/>
    </dgm:pt>
    <dgm:pt modelId="{7290F494-71B1-45A3-9BD1-F829575A7379}" type="pres">
      <dgm:prSet presAssocID="{9C97639B-032E-40CB-A18F-A84DC1CE8257}" presName="childText" presStyleLbl="conFgAcc1" presStyleIdx="2" presStyleCnt="4">
        <dgm:presLayoutVars>
          <dgm:bulletEnabled val="1"/>
        </dgm:presLayoutVars>
      </dgm:prSet>
      <dgm:spPr/>
      <dgm:t>
        <a:bodyPr/>
        <a:lstStyle/>
        <a:p>
          <a:endParaRPr lang="en-US"/>
        </a:p>
      </dgm:t>
    </dgm:pt>
    <dgm:pt modelId="{3BB6B50F-BFDA-426A-B3D2-407FD0103A80}" type="pres">
      <dgm:prSet presAssocID="{1215C21A-2B22-4F1A-AEBF-69E03AE4E59F}"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2" presStyleCnt="4"/>
      <dgm:spPr/>
      <dgm:t>
        <a:bodyPr/>
        <a:lstStyle/>
        <a:p>
          <a:endParaRPr lang="en-US"/>
        </a:p>
      </dgm:t>
    </dgm:pt>
    <dgm:pt modelId="{39270827-321C-487D-8701-D3C791DADC60}" type="pres">
      <dgm:prSet presAssocID="{DD2972BB-86F5-43ED-95EB-0E6235EE415E}" presName="parentText" presStyleLbl="node1" presStyleIdx="3" presStyleCnt="4" custScaleX="124208" custScaleY="48594" custLinFactNeighborX="-36984" custLinFactNeighborY="-1916">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3" presStyleCnt="4" custLinFactNeighborY="30580">
        <dgm:presLayoutVars>
          <dgm:bulletEnabled val="1"/>
        </dgm:presLayoutVars>
      </dgm:prSet>
      <dgm:spPr/>
      <dgm:t>
        <a:bodyPr/>
        <a:lstStyle/>
        <a:p>
          <a:endParaRPr lang="en-US"/>
        </a:p>
      </dgm:t>
    </dgm:pt>
  </dgm:ptLst>
  <dgm:cxnLst>
    <dgm:cxn modelId="{8AA2FDE4-398B-450B-B6E2-2E630F56C466}" srcId="{6DF85AD5-7DC8-4A5F-B69E-1B24DEA0EDE4}" destId="{D91D598F-1306-47BD-8F7F-0C08DF811432}" srcOrd="0" destOrd="0" parTransId="{0C169BF3-75BA-4D26-84EF-FC117A672325}" sibTransId="{605D5FA7-1FF7-446B-A4A3-225185433B4C}"/>
    <dgm:cxn modelId="{0B2E58C8-EDB1-485A-BDD4-15FDB2B32757}" type="presOf" srcId="{E78D2F9B-A2F9-4F46-B4BA-303592BBD943}" destId="{4D331CF4-02D7-4FEE-80B1-B1DE57E7C063}" srcOrd="0" destOrd="0" presId="urn:microsoft.com/office/officeart/2005/8/layout/list1"/>
    <dgm:cxn modelId="{81BA360B-4953-4352-8834-1DE3C8F1C685}" type="presOf" srcId="{DD2972BB-86F5-43ED-95EB-0E6235EE415E}" destId="{F2D1EC00-5936-4507-A1B3-ADE919C81521}" srcOrd="0" destOrd="0" presId="urn:microsoft.com/office/officeart/2005/8/layout/list1"/>
    <dgm:cxn modelId="{77F786EB-8DD2-4BAD-9C93-ACC0D29FC782}" type="presOf" srcId="{E78D2F9B-A2F9-4F46-B4BA-303592BBD943}" destId="{BA6D28AA-79AE-468C-92AF-1B3BA54E5829}" srcOrd="1" destOrd="0" presId="urn:microsoft.com/office/officeart/2005/8/layout/list1"/>
    <dgm:cxn modelId="{2920C58B-0494-4857-9B1A-82EE62D57FCD}" type="presOf" srcId="{D91D598F-1306-47BD-8F7F-0C08DF811432}" destId="{9FD3B999-821C-4B35-9068-7889F470D324}" srcOrd="0" destOrd="0" presId="urn:microsoft.com/office/officeart/2005/8/layout/list1"/>
    <dgm:cxn modelId="{655D55A1-D5A8-4C33-9509-F54766A6EDA3}" type="presOf" srcId="{DD2972BB-86F5-43ED-95EB-0E6235EE415E}" destId="{39270827-321C-487D-8701-D3C791DADC60}" srcOrd="1" destOrd="0" presId="urn:microsoft.com/office/officeart/2005/8/layout/list1"/>
    <dgm:cxn modelId="{192163AC-4CE4-4381-989C-4096459C5876}" type="presOf" srcId="{9C97639B-032E-40CB-A18F-A84DC1CE8257}" destId="{E0109510-ACF2-4831-995C-C8848FCE98CC}" srcOrd="1" destOrd="0" presId="urn:microsoft.com/office/officeart/2005/8/layout/list1"/>
    <dgm:cxn modelId="{710C292A-9EC4-41B4-8948-EF4FEC4E9530}" type="presOf" srcId="{05681F84-B782-4778-A47F-95E98E8F0936}" destId="{EAC038EA-CD33-4F31-8AE8-8CE5E530A12A}" srcOrd="0" destOrd="0" presId="urn:microsoft.com/office/officeart/2005/8/layout/list1"/>
    <dgm:cxn modelId="{768A0D57-2F5B-4B4B-8725-8DBFF1BC1036}" type="presOf" srcId="{6DF85AD5-7DC8-4A5F-B69E-1B24DEA0EDE4}" destId="{E3DF48DE-4F1B-4ED8-9ED7-27A8C35D189B}" srcOrd="0" destOrd="0" presId="urn:microsoft.com/office/officeart/2005/8/layout/list1"/>
    <dgm:cxn modelId="{A5FAB8B5-DF11-49F1-A35C-697C2DBF6DAE}" srcId="{9E018682-F920-4DE4-848B-9A1180AFE0E6}" destId="{6DF85AD5-7DC8-4A5F-B69E-1B24DEA0EDE4}" srcOrd="1" destOrd="0" parTransId="{5AED9E0B-A87F-4B78-80EB-485D63190CA1}" sibTransId="{80AB6B66-CABF-44AC-97CF-03D723139D81}"/>
    <dgm:cxn modelId="{6715A523-4DCD-4C32-9BA6-743D1326D37E}" type="presOf" srcId="{8E39E1E4-AA8F-4714-9294-5E055BD5B52A}" destId="{EAC038EA-CD33-4F31-8AE8-8CE5E530A12A}" srcOrd="0" destOrd="1" presId="urn:microsoft.com/office/officeart/2005/8/layout/list1"/>
    <dgm:cxn modelId="{043DF2DA-9F92-4B51-A9D1-9352771068E1}" srcId="{E78D2F9B-A2F9-4F46-B4BA-303592BBD943}" destId="{05681F84-B782-4778-A47F-95E98E8F0936}" srcOrd="0" destOrd="0" parTransId="{94602FF8-8E8F-4206-86B0-8352F4A5697E}" sibTransId="{EBAC166F-BABC-43F1-8238-53B6458D9E37}"/>
    <dgm:cxn modelId="{35E2B16A-7253-4B72-9B9D-EF896249F100}" type="presOf" srcId="{A1728BA3-CF35-4411-B08D-CCEE3FC68815}" destId="{7290F494-71B1-45A3-9BD1-F829575A7379}" srcOrd="0" destOrd="0" presId="urn:microsoft.com/office/officeart/2005/8/layout/list1"/>
    <dgm:cxn modelId="{50950AD4-7138-4475-BC92-A03F6BE82EAE}" srcId="{9E018682-F920-4DE4-848B-9A1180AFE0E6}" destId="{E78D2F9B-A2F9-4F46-B4BA-303592BBD943}" srcOrd="0" destOrd="0" parTransId="{45869E47-1BF0-4EF2-96EC-175A26B99201}" sibTransId="{BD4901A9-4372-4AF1-8C7A-84CFB47CEEDE}"/>
    <dgm:cxn modelId="{EFDC94B9-1601-4564-A8B5-985C3A52E975}" type="presOf" srcId="{9C97639B-032E-40CB-A18F-A84DC1CE8257}" destId="{9E09B70B-A9CC-428F-84D8-56007813C8B4}" srcOrd="0" destOrd="0" presId="urn:microsoft.com/office/officeart/2005/8/layout/list1"/>
    <dgm:cxn modelId="{B511C540-757E-4E88-A673-749B50BCEA46}" srcId="{9E018682-F920-4DE4-848B-9A1180AFE0E6}" destId="{9C97639B-032E-40CB-A18F-A84DC1CE8257}" srcOrd="2" destOrd="0" parTransId="{11ADE9A8-4EB0-41E5-80AA-AD8B37952C6A}" sibTransId="{1215C21A-2B22-4F1A-AEBF-69E03AE4E59F}"/>
    <dgm:cxn modelId="{CE94413F-47CE-4097-960B-C1EA347761C6}" type="presOf" srcId="{6DF85AD5-7DC8-4A5F-B69E-1B24DEA0EDE4}" destId="{6B100803-A983-4E19-99C2-86789365E265}" srcOrd="1" destOrd="0" presId="urn:microsoft.com/office/officeart/2005/8/layout/list1"/>
    <dgm:cxn modelId="{11220FF1-A552-439F-A177-966DDF5D71E3}" srcId="{9E018682-F920-4DE4-848B-9A1180AFE0E6}" destId="{DD2972BB-86F5-43ED-95EB-0E6235EE415E}" srcOrd="3" destOrd="0" parTransId="{D39F6C01-923D-4B2C-9441-495951EBA3D8}" sibTransId="{53A88CDB-A6B1-40B6-978D-1514548A3D8B}"/>
    <dgm:cxn modelId="{E2EE5D83-AADF-4916-A7D5-F17095175B88}" type="presOf" srcId="{0BE71C6B-AB23-42F8-8530-ACCE65770C59}" destId="{E5F8AC0D-C818-46D2-8191-251E5BC620F9}" srcOrd="0" destOrd="0" presId="urn:microsoft.com/office/officeart/2005/8/layout/list1"/>
    <dgm:cxn modelId="{8457E8CA-E2BB-4EA8-88F6-F05B07E254B3}" srcId="{9C97639B-032E-40CB-A18F-A84DC1CE8257}" destId="{A1728BA3-CF35-4411-B08D-CCEE3FC68815}" srcOrd="0" destOrd="0" parTransId="{6B6823E6-7C1A-411E-9E31-094193D041C6}" sibTransId="{BC2C36F2-9004-42F7-8D74-E8A8C5F7E11A}"/>
    <dgm:cxn modelId="{F1823D72-1C7C-4CA3-B2E8-37A31B6B78F9}" srcId="{E78D2F9B-A2F9-4F46-B4BA-303592BBD943}" destId="{8E39E1E4-AA8F-4714-9294-5E055BD5B52A}" srcOrd="1" destOrd="0" parTransId="{3D3C5D60-E627-40CF-9391-8FFE763103D3}" sibTransId="{A781D032-1B0D-450A-85B8-B2207F2E8BFF}"/>
    <dgm:cxn modelId="{27D4389D-BD9E-4B9B-9A00-F2098BBADE34}" srcId="{DD2972BB-86F5-43ED-95EB-0E6235EE415E}" destId="{0BE71C6B-AB23-42F8-8530-ACCE65770C59}" srcOrd="0" destOrd="0" parTransId="{308B6FAC-DF33-46CE-8CE5-F1646D84FDB5}" sibTransId="{9223DA28-1101-4C6A-AC42-5D5C9AF21025}"/>
    <dgm:cxn modelId="{F87EC38B-7F69-42EC-8188-B9F35DE04871}" type="presOf" srcId="{9E018682-F920-4DE4-848B-9A1180AFE0E6}" destId="{35B9770D-CA92-443B-8E98-61B8397B238F}" srcOrd="0" destOrd="0" presId="urn:microsoft.com/office/officeart/2005/8/layout/list1"/>
    <dgm:cxn modelId="{33090A0C-A72D-4C45-9009-24A5EDB63518}" type="presParOf" srcId="{35B9770D-CA92-443B-8E98-61B8397B238F}" destId="{79CE43D1-87A1-4EA2-BC10-22B6037217FF}" srcOrd="0" destOrd="0" presId="urn:microsoft.com/office/officeart/2005/8/layout/list1"/>
    <dgm:cxn modelId="{AF58005A-B6DB-4672-9A53-B19486056E47}" type="presParOf" srcId="{79CE43D1-87A1-4EA2-BC10-22B6037217FF}" destId="{4D331CF4-02D7-4FEE-80B1-B1DE57E7C063}" srcOrd="0" destOrd="0" presId="urn:microsoft.com/office/officeart/2005/8/layout/list1"/>
    <dgm:cxn modelId="{7350942F-E102-4D2D-BDEA-B593788E7433}" type="presParOf" srcId="{79CE43D1-87A1-4EA2-BC10-22B6037217FF}" destId="{BA6D28AA-79AE-468C-92AF-1B3BA54E5829}" srcOrd="1" destOrd="0" presId="urn:microsoft.com/office/officeart/2005/8/layout/list1"/>
    <dgm:cxn modelId="{4AF8D7B2-666C-4176-88BC-69C230438068}" type="presParOf" srcId="{35B9770D-CA92-443B-8E98-61B8397B238F}" destId="{1F6E77D1-A85B-4C97-9B5D-2E2B525336AA}" srcOrd="1" destOrd="0" presId="urn:microsoft.com/office/officeart/2005/8/layout/list1"/>
    <dgm:cxn modelId="{38FB05DE-DB9D-4D91-86B2-CA9568EE6583}" type="presParOf" srcId="{35B9770D-CA92-443B-8E98-61B8397B238F}" destId="{EAC038EA-CD33-4F31-8AE8-8CE5E530A12A}" srcOrd="2" destOrd="0" presId="urn:microsoft.com/office/officeart/2005/8/layout/list1"/>
    <dgm:cxn modelId="{C9B7A518-BC80-4E19-B88C-AA632BF6B442}" type="presParOf" srcId="{35B9770D-CA92-443B-8E98-61B8397B238F}" destId="{56BE9EF4-31E6-408B-B0B9-E6AC15B14F1C}" srcOrd="3" destOrd="0" presId="urn:microsoft.com/office/officeart/2005/8/layout/list1"/>
    <dgm:cxn modelId="{5E158C01-1797-44C8-AA03-CCC33FB3251D}" type="presParOf" srcId="{35B9770D-CA92-443B-8E98-61B8397B238F}" destId="{3AAEF769-DA89-430D-BB46-2FB8BE708A07}" srcOrd="4" destOrd="0" presId="urn:microsoft.com/office/officeart/2005/8/layout/list1"/>
    <dgm:cxn modelId="{57E1E571-55AB-478B-806D-745552D1CAD1}" type="presParOf" srcId="{3AAEF769-DA89-430D-BB46-2FB8BE708A07}" destId="{E3DF48DE-4F1B-4ED8-9ED7-27A8C35D189B}" srcOrd="0" destOrd="0" presId="urn:microsoft.com/office/officeart/2005/8/layout/list1"/>
    <dgm:cxn modelId="{A9B23D3F-73BA-4EA4-BBF8-39903E6C34DF}" type="presParOf" srcId="{3AAEF769-DA89-430D-BB46-2FB8BE708A07}" destId="{6B100803-A983-4E19-99C2-86789365E265}" srcOrd="1" destOrd="0" presId="urn:microsoft.com/office/officeart/2005/8/layout/list1"/>
    <dgm:cxn modelId="{A9ABF1D1-279A-4858-AECE-3CE3681FE3AB}" type="presParOf" srcId="{35B9770D-CA92-443B-8E98-61B8397B238F}" destId="{CD687556-C55D-444A-90F2-1504AD2FA7F4}" srcOrd="5" destOrd="0" presId="urn:microsoft.com/office/officeart/2005/8/layout/list1"/>
    <dgm:cxn modelId="{ED9C7EEA-B6C8-4762-B9B6-0E1B32B410FC}" type="presParOf" srcId="{35B9770D-CA92-443B-8E98-61B8397B238F}" destId="{9FD3B999-821C-4B35-9068-7889F470D324}" srcOrd="6" destOrd="0" presId="urn:microsoft.com/office/officeart/2005/8/layout/list1"/>
    <dgm:cxn modelId="{B81ADD96-A644-466D-99C6-362B4B679AF0}" type="presParOf" srcId="{35B9770D-CA92-443B-8E98-61B8397B238F}" destId="{0C57E2B1-7A41-4CDC-971F-2AE11BD1E588}" srcOrd="7" destOrd="0" presId="urn:microsoft.com/office/officeart/2005/8/layout/list1"/>
    <dgm:cxn modelId="{9FDDC85B-7CE7-4605-BAEF-24EC0123C504}" type="presParOf" srcId="{35B9770D-CA92-443B-8E98-61B8397B238F}" destId="{783B04DD-25DB-4D79-B859-70867EBE0E11}" srcOrd="8" destOrd="0" presId="urn:microsoft.com/office/officeart/2005/8/layout/list1"/>
    <dgm:cxn modelId="{9915DF9D-045D-4FCD-968E-A8A813A4943F}" type="presParOf" srcId="{783B04DD-25DB-4D79-B859-70867EBE0E11}" destId="{9E09B70B-A9CC-428F-84D8-56007813C8B4}" srcOrd="0" destOrd="0" presId="urn:microsoft.com/office/officeart/2005/8/layout/list1"/>
    <dgm:cxn modelId="{9C4A21B8-6787-4E15-B92C-680774D59F92}" type="presParOf" srcId="{783B04DD-25DB-4D79-B859-70867EBE0E11}" destId="{E0109510-ACF2-4831-995C-C8848FCE98CC}" srcOrd="1" destOrd="0" presId="urn:microsoft.com/office/officeart/2005/8/layout/list1"/>
    <dgm:cxn modelId="{E5EDEB2C-9241-4BE9-AA2C-3C813167709C}" type="presParOf" srcId="{35B9770D-CA92-443B-8E98-61B8397B238F}" destId="{C3414782-8205-4A37-BF37-FA4B5B06F057}" srcOrd="9" destOrd="0" presId="urn:microsoft.com/office/officeart/2005/8/layout/list1"/>
    <dgm:cxn modelId="{245865F7-BCA1-46FE-879E-1A10F354F20A}" type="presParOf" srcId="{35B9770D-CA92-443B-8E98-61B8397B238F}" destId="{7290F494-71B1-45A3-9BD1-F829575A7379}" srcOrd="10" destOrd="0" presId="urn:microsoft.com/office/officeart/2005/8/layout/list1"/>
    <dgm:cxn modelId="{5100566D-8BBC-4869-B844-4307827BEAB6}" type="presParOf" srcId="{35B9770D-CA92-443B-8E98-61B8397B238F}" destId="{3BB6B50F-BFDA-426A-B3D2-407FD0103A80}" srcOrd="11" destOrd="0" presId="urn:microsoft.com/office/officeart/2005/8/layout/list1"/>
    <dgm:cxn modelId="{68FA12FC-4DC0-4ECD-AF08-55B7111DD34E}" type="presParOf" srcId="{35B9770D-CA92-443B-8E98-61B8397B238F}" destId="{6AC97F89-B2F6-49D8-9F5E-204CF7773244}" srcOrd="12" destOrd="0" presId="urn:microsoft.com/office/officeart/2005/8/layout/list1"/>
    <dgm:cxn modelId="{141E7E62-AAF5-4E10-9C70-3461660F8029}" type="presParOf" srcId="{6AC97F89-B2F6-49D8-9F5E-204CF7773244}" destId="{F2D1EC00-5936-4507-A1B3-ADE919C81521}" srcOrd="0" destOrd="0" presId="urn:microsoft.com/office/officeart/2005/8/layout/list1"/>
    <dgm:cxn modelId="{13EDB026-983A-43FD-94A5-E82C90B3815E}" type="presParOf" srcId="{6AC97F89-B2F6-49D8-9F5E-204CF7773244}" destId="{39270827-321C-487D-8701-D3C791DADC60}" srcOrd="1" destOrd="0" presId="urn:microsoft.com/office/officeart/2005/8/layout/list1"/>
    <dgm:cxn modelId="{A731CAE0-2767-4412-8B6B-732CEDEE1C5B}" type="presParOf" srcId="{35B9770D-CA92-443B-8E98-61B8397B238F}" destId="{A6E5FD3D-80F8-4246-80C8-41686BF3ECAC}" srcOrd="13" destOrd="0" presId="urn:microsoft.com/office/officeart/2005/8/layout/list1"/>
    <dgm:cxn modelId="{9B614571-C9D6-49ED-847A-47DCF608AAF5}" type="presParOf" srcId="{35B9770D-CA92-443B-8E98-61B8397B238F}" destId="{E5F8AC0D-C818-46D2-8191-251E5BC620F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Working with other applications</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Dreamweaver CS5 is integrated with different applications, such as Fireworks, Photoshop, Flash, Adobe Bridge, and Device Central. </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smtClean="0"/>
            <a:t>Snippets Panel</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smtClean="0"/>
            <a:t>In Dreamweaver CS5, one need not add the same code again and again.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DBD60C6-F54F-4BA8-812A-0949BEB48803}">
      <dgm:prSet custT="1"/>
      <dgm:spPr>
        <a:solidFill>
          <a:schemeClr val="accent3">
            <a:lumMod val="40000"/>
            <a:lumOff val="60000"/>
            <a:alpha val="90000"/>
          </a:schemeClr>
        </a:solidFill>
      </dgm:spPr>
      <dgm:t>
        <a:bodyPr/>
        <a:lstStyle/>
        <a:p>
          <a:r>
            <a:rPr lang="en-US" sz="1400" dirty="0" smtClean="0"/>
            <a:t>Dreamweaver CS5 also provides some predefined snippets that one can use as a starting point.</a:t>
          </a:r>
          <a:endParaRPr lang="en-US" sz="1400" dirty="0"/>
        </a:p>
      </dgm:t>
    </dgm:pt>
    <dgm:pt modelId="{18B61C70-3025-44FA-8B84-BE6E1AD43C08}" type="sibTrans" cxnId="{46288A24-5783-4E63-9977-753F83F749AB}">
      <dgm:prSet/>
      <dgm:spPr/>
      <dgm:t>
        <a:bodyPr/>
        <a:lstStyle/>
        <a:p>
          <a:endParaRPr lang="en-US"/>
        </a:p>
      </dgm:t>
    </dgm:pt>
    <dgm:pt modelId="{D93011FD-392B-4AB7-9979-74481B9CF647}" type="parTrans" cxnId="{46288A24-5783-4E63-9977-753F83F749AB}">
      <dgm:prSet/>
      <dgm:spPr/>
      <dgm:t>
        <a:bodyPr/>
        <a:lstStyle/>
        <a:p>
          <a:endParaRPr lang="en-US"/>
        </a:p>
      </dgm:t>
    </dgm:pt>
    <dgm:pt modelId="{FC637B38-197D-4524-B057-4857D1770185}">
      <dgm:prSet custT="1"/>
      <dgm:spPr>
        <a:solidFill>
          <a:schemeClr val="accent3">
            <a:lumMod val="40000"/>
            <a:lumOff val="60000"/>
            <a:alpha val="90000"/>
          </a:schemeClr>
        </a:solidFill>
      </dgm:spPr>
      <dgm:t>
        <a:bodyPr/>
        <a:lstStyle/>
        <a:p>
          <a:r>
            <a:rPr lang="en-US" sz="1400" dirty="0" smtClean="0"/>
            <a:t>Also, one can share code snippets with other users and manage the reusable snippets. </a:t>
          </a:r>
          <a:endParaRPr lang="en-US" sz="1400" dirty="0"/>
        </a:p>
      </dgm:t>
    </dgm:pt>
    <dgm:pt modelId="{9318BA87-EA25-47BD-8348-859A7E2401CB}" type="sibTrans" cxnId="{1834A572-C7A5-4EA7-976F-EF7CFEB7F15B}">
      <dgm:prSet/>
      <dgm:spPr/>
      <dgm:t>
        <a:bodyPr/>
        <a:lstStyle/>
        <a:p>
          <a:endParaRPr lang="en-US"/>
        </a:p>
      </dgm:t>
    </dgm:pt>
    <dgm:pt modelId="{83A5BBFD-CFC7-4C5D-AE8A-3C6D890D6B30}" type="parTrans" cxnId="{1834A572-C7A5-4EA7-976F-EF7CFEB7F15B}">
      <dgm:prSet/>
      <dgm:spPr/>
      <dgm:t>
        <a:bodyPr/>
        <a:lstStyle/>
        <a:p>
          <a:endParaRPr lang="en-US"/>
        </a:p>
      </dgm:t>
    </dgm:pt>
    <dgm:pt modelId="{4FF6988C-DEBD-4877-B117-1B4C4CF4D463}">
      <dgm:prSet custT="1"/>
      <dgm:spPr>
        <a:solidFill>
          <a:schemeClr val="accent3">
            <a:lumMod val="40000"/>
            <a:lumOff val="60000"/>
            <a:alpha val="90000"/>
          </a:schemeClr>
        </a:solidFill>
      </dgm:spPr>
      <dgm:t>
        <a:bodyPr/>
        <a:lstStyle/>
        <a:p>
          <a:r>
            <a:rPr lang="en-US" sz="1400" dirty="0" smtClean="0"/>
            <a:t>The new Snippets panel allows a user to store pieces of code for HTML, JavaScript, CSS, and so on, and reuse as and when required.</a:t>
          </a:r>
          <a:endParaRPr lang="en-US" sz="1400" dirty="0"/>
        </a:p>
      </dgm:t>
    </dgm:pt>
    <dgm:pt modelId="{24948FB4-D769-4F16-BC59-D2646AB3F485}" type="sibTrans" cxnId="{F0471A9E-294F-49A8-BFDE-55BA051CE823}">
      <dgm:prSet/>
      <dgm:spPr/>
      <dgm:t>
        <a:bodyPr/>
        <a:lstStyle/>
        <a:p>
          <a:endParaRPr lang="en-US"/>
        </a:p>
      </dgm:t>
    </dgm:pt>
    <dgm:pt modelId="{BF72837C-0C35-45B2-80ED-08DF3EBF5BB9}" type="parTrans" cxnId="{F0471A9E-294F-49A8-BFDE-55BA051CE823}">
      <dgm:prSet/>
      <dgm:spPr/>
      <dgm:t>
        <a:bodyPr/>
        <a:lstStyle/>
        <a:p>
          <a:endParaRPr lang="en-US"/>
        </a:p>
      </dgm:t>
    </dgm:pt>
    <dgm:pt modelId="{101235F9-FF00-449D-97C9-59D542E70142}">
      <dgm:prSet phldrT="[Text]" custT="1"/>
      <dgm:spPr>
        <a:solidFill>
          <a:schemeClr val="accent4">
            <a:lumMod val="75000"/>
          </a:schemeClr>
        </a:solidFill>
      </dgm:spPr>
      <dgm:t>
        <a:bodyPr/>
        <a:lstStyle/>
        <a:p>
          <a:r>
            <a:rPr lang="en-US" sz="1600" b="1" dirty="0" smtClean="0"/>
            <a:t>Dynamic Web Pages</a:t>
          </a:r>
          <a:endParaRPr lang="en-US" sz="1600" b="1" dirty="0"/>
        </a:p>
      </dgm:t>
    </dgm:pt>
    <dgm:pt modelId="{1D77122B-E1D1-409C-ABCF-C68449503553}" type="parTrans" cxnId="{AFDB311B-1846-4BF0-8FF7-6C3E7111B511}">
      <dgm:prSet/>
      <dgm:spPr/>
      <dgm:t>
        <a:bodyPr/>
        <a:lstStyle/>
        <a:p>
          <a:endParaRPr lang="en-US"/>
        </a:p>
      </dgm:t>
    </dgm:pt>
    <dgm:pt modelId="{74B5A358-14EA-4C0C-8B47-CD096DB6B125}" type="sibTrans" cxnId="{AFDB311B-1846-4BF0-8FF7-6C3E7111B511}">
      <dgm:prSet/>
      <dgm:spPr/>
      <dgm:t>
        <a:bodyPr/>
        <a:lstStyle/>
        <a:p>
          <a:endParaRPr lang="en-US"/>
        </a:p>
      </dgm:t>
    </dgm:pt>
    <dgm:pt modelId="{8D35BFD3-EC3A-4954-812C-DB8A7C46B8F7}">
      <dgm:prSet custT="1"/>
      <dgm:spPr>
        <a:solidFill>
          <a:schemeClr val="accent3">
            <a:lumMod val="40000"/>
            <a:lumOff val="60000"/>
            <a:alpha val="90000"/>
          </a:schemeClr>
        </a:solidFill>
      </dgm:spPr>
      <dgm:t>
        <a:bodyPr/>
        <a:lstStyle/>
        <a:p>
          <a:r>
            <a:rPr lang="en-US" sz="1400" dirty="0" smtClean="0"/>
            <a:t>With Dreamweaver CS5, you can now build dynamic Web pages to add, delete, and view database information. </a:t>
          </a:r>
          <a:endParaRPr lang="en-US" sz="1400" dirty="0"/>
        </a:p>
      </dgm:t>
    </dgm:pt>
    <dgm:pt modelId="{A60918A0-3936-4716-977E-6065D4C1AE37}" type="parTrans" cxnId="{63EF7A13-9C47-4007-82F7-496B480A6064}">
      <dgm:prSet/>
      <dgm:spPr/>
      <dgm:t>
        <a:bodyPr/>
        <a:lstStyle/>
        <a:p>
          <a:endParaRPr lang="en-US"/>
        </a:p>
      </dgm:t>
    </dgm:pt>
    <dgm:pt modelId="{0CA630B0-785B-4882-8E21-3007B8928702}" type="sibTrans" cxnId="{63EF7A13-9C47-4007-82F7-496B480A6064}">
      <dgm:prSet/>
      <dgm:spPr/>
      <dgm:t>
        <a:bodyPr/>
        <a:lstStyle/>
        <a:p>
          <a:endParaRPr lang="en-US"/>
        </a:p>
      </dgm:t>
    </dgm:pt>
    <dgm:pt modelId="{8FDC313A-6D33-42EF-8399-3EA5AD455B57}">
      <dgm:prSet custT="1"/>
      <dgm:spPr>
        <a:solidFill>
          <a:schemeClr val="accent3">
            <a:lumMod val="40000"/>
            <a:lumOff val="60000"/>
            <a:alpha val="90000"/>
          </a:schemeClr>
        </a:solidFill>
      </dgm:spPr>
      <dgm:t>
        <a:bodyPr/>
        <a:lstStyle/>
        <a:p>
          <a:r>
            <a:rPr lang="en-US" sz="1400" dirty="0" smtClean="0"/>
            <a:t>To build dynamic Web pages, one must set up a Web application server and connect to a database for the ColdFusion, ASP, ASP.NET, JSP, and PHP applications.</a:t>
          </a:r>
          <a:endParaRPr lang="en-US" sz="1400" dirty="0"/>
        </a:p>
      </dgm:t>
    </dgm:pt>
    <dgm:pt modelId="{92DC4231-97A8-40C1-A336-6BC51E38C50F}" type="parTrans" cxnId="{8A5E630C-C5ED-44C9-AD7C-0C61D6CDAE9B}">
      <dgm:prSet/>
      <dgm:spPr/>
      <dgm:t>
        <a:bodyPr/>
        <a:lstStyle/>
        <a:p>
          <a:endParaRPr lang="en-US"/>
        </a:p>
      </dgm:t>
    </dgm:pt>
    <dgm:pt modelId="{5657502A-D7CD-4665-B30F-C0744B8AE742}" type="sibTrans" cxnId="{8A5E630C-C5ED-44C9-AD7C-0C61D6CDAE9B}">
      <dgm:prSet/>
      <dgm:spPr/>
      <dgm:t>
        <a:bodyPr/>
        <a:lstStyle/>
        <a:p>
          <a:endParaRPr lang="en-US"/>
        </a:p>
      </dgm:t>
    </dgm:pt>
    <dgm:pt modelId="{ACE297E0-E9F9-4189-BA05-69883F09A7E1}">
      <dgm:prSet custT="1"/>
      <dgm:spPr>
        <a:solidFill>
          <a:schemeClr val="accent3">
            <a:lumMod val="40000"/>
            <a:lumOff val="60000"/>
            <a:alpha val="90000"/>
          </a:schemeClr>
        </a:solidFill>
      </dgm:spPr>
      <dgm:t>
        <a:bodyPr/>
        <a:lstStyle/>
        <a:p>
          <a:r>
            <a:rPr lang="en-US" sz="1400" dirty="0" smtClean="0"/>
            <a:t>This integration enables you to work with different assets while creating Web pages.</a:t>
          </a:r>
          <a:endParaRPr lang="en-US" sz="1400" dirty="0"/>
        </a:p>
      </dgm:t>
    </dgm:pt>
    <dgm:pt modelId="{EE3EE757-B54F-4207-BE10-6D0BEEC8B4F8}" type="parTrans" cxnId="{E9B804E9-DD59-4F93-8B0F-3BF955F135F4}">
      <dgm:prSet/>
      <dgm:spPr/>
    </dgm:pt>
    <dgm:pt modelId="{1121F6A4-7BBD-46C6-BC75-E47ACFC3C167}" type="sibTrans" cxnId="{E9B804E9-DD59-4F93-8B0F-3BF955F135F4}">
      <dgm:prSet/>
      <dgm:spPr/>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3"/>
      <dgm:spPr/>
      <dgm:t>
        <a:bodyPr/>
        <a:lstStyle/>
        <a:p>
          <a:endParaRPr lang="en-US"/>
        </a:p>
      </dgm:t>
    </dgm:pt>
    <dgm:pt modelId="{BA6D28AA-79AE-468C-92AF-1B3BA54E5829}" type="pres">
      <dgm:prSet presAssocID="{E78D2F9B-A2F9-4F46-B4BA-303592BBD943}" presName="parentText" presStyleLbl="node1" presStyleIdx="0" presStyleCnt="3" custScaleY="84463"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3">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29FC41EB-0256-42F7-AA16-B96359B4533E}" type="pres">
      <dgm:prSet presAssocID="{101235F9-FF00-449D-97C9-59D542E70142}" presName="parentLin" presStyleCnt="0"/>
      <dgm:spPr/>
    </dgm:pt>
    <dgm:pt modelId="{32E1CD56-7D09-465F-B810-17E9EACA8E01}" type="pres">
      <dgm:prSet presAssocID="{101235F9-FF00-449D-97C9-59D542E70142}" presName="parentLeftMargin" presStyleLbl="node1" presStyleIdx="0" presStyleCnt="3"/>
      <dgm:spPr/>
      <dgm:t>
        <a:bodyPr/>
        <a:lstStyle/>
        <a:p>
          <a:endParaRPr lang="en-US"/>
        </a:p>
      </dgm:t>
    </dgm:pt>
    <dgm:pt modelId="{89E74032-EAEF-47D0-8446-7CD058F7FAD3}" type="pres">
      <dgm:prSet presAssocID="{101235F9-FF00-449D-97C9-59D542E70142}" presName="parentText" presStyleLbl="node1" presStyleIdx="1" presStyleCnt="3" custScaleY="84463" custLinFactNeighborX="-40000">
        <dgm:presLayoutVars>
          <dgm:chMax val="0"/>
          <dgm:bulletEnabled val="1"/>
        </dgm:presLayoutVars>
      </dgm:prSet>
      <dgm:spPr/>
      <dgm:t>
        <a:bodyPr/>
        <a:lstStyle/>
        <a:p>
          <a:endParaRPr lang="en-US"/>
        </a:p>
      </dgm:t>
    </dgm:pt>
    <dgm:pt modelId="{D472F132-32D1-43AC-8A53-9BCA61D1929E}" type="pres">
      <dgm:prSet presAssocID="{101235F9-FF00-449D-97C9-59D542E70142}" presName="negativeSpace" presStyleCnt="0"/>
      <dgm:spPr/>
    </dgm:pt>
    <dgm:pt modelId="{1F50A5AF-DCF1-497E-A3CA-7B9C4DA4CC3D}" type="pres">
      <dgm:prSet presAssocID="{101235F9-FF00-449D-97C9-59D542E70142}" presName="childText" presStyleLbl="conFgAcc1" presStyleIdx="1" presStyleCnt="3">
        <dgm:presLayoutVars>
          <dgm:bulletEnabled val="1"/>
        </dgm:presLayoutVars>
      </dgm:prSet>
      <dgm:spPr/>
      <dgm:t>
        <a:bodyPr/>
        <a:lstStyle/>
        <a:p>
          <a:endParaRPr lang="en-US"/>
        </a:p>
      </dgm:t>
    </dgm:pt>
    <dgm:pt modelId="{AB5FDA4E-F785-4245-82BF-93F1D8CFFE68}" type="pres">
      <dgm:prSet presAssocID="{74B5A358-14EA-4C0C-8B47-CD096DB6B125}"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1" presStyleCnt="3"/>
      <dgm:spPr/>
      <dgm:t>
        <a:bodyPr/>
        <a:lstStyle/>
        <a:p>
          <a:endParaRPr lang="en-US"/>
        </a:p>
      </dgm:t>
    </dgm:pt>
    <dgm:pt modelId="{39270827-321C-487D-8701-D3C791DADC60}" type="pres">
      <dgm:prSet presAssocID="{DD2972BB-86F5-43ED-95EB-0E6235EE415E}" presName="parentText" presStyleLbl="node1" presStyleIdx="2" presStyleCnt="3" custScaleX="124208" custScaleY="74301"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2" presStyleCnt="3" custLinFactNeighborY="-22453">
        <dgm:presLayoutVars>
          <dgm:bulletEnabled val="1"/>
        </dgm:presLayoutVars>
      </dgm:prSet>
      <dgm:spPr/>
      <dgm:t>
        <a:bodyPr/>
        <a:lstStyle/>
        <a:p>
          <a:endParaRPr lang="en-US"/>
        </a:p>
      </dgm:t>
    </dgm:pt>
  </dgm:ptLst>
  <dgm:cxnLst>
    <dgm:cxn modelId="{E12822A0-1A6F-4888-B555-C9395C3B167D}" type="presOf" srcId="{DD2972BB-86F5-43ED-95EB-0E6235EE415E}" destId="{39270827-321C-487D-8701-D3C791DADC60}" srcOrd="1" destOrd="0" presId="urn:microsoft.com/office/officeart/2005/8/layout/list1"/>
    <dgm:cxn modelId="{E9B804E9-DD59-4F93-8B0F-3BF955F135F4}" srcId="{DD2972BB-86F5-43ED-95EB-0E6235EE415E}" destId="{ACE297E0-E9F9-4189-BA05-69883F09A7E1}" srcOrd="1" destOrd="0" parTransId="{EE3EE757-B54F-4207-BE10-6D0BEEC8B4F8}" sibTransId="{1121F6A4-7BBD-46C6-BC75-E47ACFC3C167}"/>
    <dgm:cxn modelId="{D30AF21A-515B-48FE-84B1-6E54B5456655}" type="presOf" srcId="{05681F84-B782-4778-A47F-95E98E8F0936}" destId="{EAC038EA-CD33-4F31-8AE8-8CE5E530A12A}" srcOrd="0" destOrd="0" presId="urn:microsoft.com/office/officeart/2005/8/layout/list1"/>
    <dgm:cxn modelId="{AB1E244B-9223-4B38-A0A6-6C8400D372C3}" type="presOf" srcId="{CDBD60C6-F54F-4BA8-812A-0949BEB48803}" destId="{EAC038EA-CD33-4F31-8AE8-8CE5E530A12A}" srcOrd="0" destOrd="3" presId="urn:microsoft.com/office/officeart/2005/8/layout/list1"/>
    <dgm:cxn modelId="{42689192-6A58-4EE6-B0A6-CE504F39CC95}" type="presOf" srcId="{101235F9-FF00-449D-97C9-59D542E70142}" destId="{89E74032-EAEF-47D0-8446-7CD058F7FAD3}" srcOrd="1" destOrd="0" presId="urn:microsoft.com/office/officeart/2005/8/layout/list1"/>
    <dgm:cxn modelId="{46288A24-5783-4E63-9977-753F83F749AB}" srcId="{E78D2F9B-A2F9-4F46-B4BA-303592BBD943}" destId="{CDBD60C6-F54F-4BA8-812A-0949BEB48803}" srcOrd="3" destOrd="0" parTransId="{D93011FD-392B-4AB7-9979-74481B9CF647}" sibTransId="{18B61C70-3025-44FA-8B84-BE6E1AD43C08}"/>
    <dgm:cxn modelId="{2A950565-AED6-4230-AE13-AD22E9E41542}" type="presOf" srcId="{ACE297E0-E9F9-4189-BA05-69883F09A7E1}" destId="{E5F8AC0D-C818-46D2-8191-251E5BC620F9}" srcOrd="0" destOrd="1" presId="urn:microsoft.com/office/officeart/2005/8/layout/list1"/>
    <dgm:cxn modelId="{AFDB311B-1846-4BF0-8FF7-6C3E7111B511}" srcId="{9E018682-F920-4DE4-848B-9A1180AFE0E6}" destId="{101235F9-FF00-449D-97C9-59D542E70142}" srcOrd="1" destOrd="0" parTransId="{1D77122B-E1D1-409C-ABCF-C68449503553}" sibTransId="{74B5A358-14EA-4C0C-8B47-CD096DB6B125}"/>
    <dgm:cxn modelId="{2FAEA717-3062-41AB-8244-F3155644209A}" type="presOf" srcId="{FC637B38-197D-4524-B057-4857D1770185}" destId="{EAC038EA-CD33-4F31-8AE8-8CE5E530A12A}" srcOrd="0" destOrd="2" presId="urn:microsoft.com/office/officeart/2005/8/layout/list1"/>
    <dgm:cxn modelId="{0B4EA31A-B356-4C50-99EE-55B3ECE62357}" type="presOf" srcId="{9E018682-F920-4DE4-848B-9A1180AFE0E6}" destId="{35B9770D-CA92-443B-8E98-61B8397B238F}" srcOrd="0" destOrd="0" presId="urn:microsoft.com/office/officeart/2005/8/layout/list1"/>
    <dgm:cxn modelId="{ED582C5F-F0D8-4D69-9B65-E4924BB02AD5}" type="presOf" srcId="{4FF6988C-DEBD-4877-B117-1B4C4CF4D463}" destId="{EAC038EA-CD33-4F31-8AE8-8CE5E530A12A}" srcOrd="0" destOrd="1" presId="urn:microsoft.com/office/officeart/2005/8/layout/list1"/>
    <dgm:cxn modelId="{BDAD8063-E219-4399-A0F0-30512B0F4855}" type="presOf" srcId="{E78D2F9B-A2F9-4F46-B4BA-303592BBD943}" destId="{4D331CF4-02D7-4FEE-80B1-B1DE57E7C063}" srcOrd="0" destOrd="0" presId="urn:microsoft.com/office/officeart/2005/8/layout/list1"/>
    <dgm:cxn modelId="{1834A572-C7A5-4EA7-976F-EF7CFEB7F15B}" srcId="{E78D2F9B-A2F9-4F46-B4BA-303592BBD943}" destId="{FC637B38-197D-4524-B057-4857D1770185}" srcOrd="2" destOrd="0" parTransId="{83A5BBFD-CFC7-4C5D-AE8A-3C6D890D6B30}" sibTransId="{9318BA87-EA25-47BD-8348-859A7E2401CB}"/>
    <dgm:cxn modelId="{90A4D09B-CDD2-40F4-89BC-29D275F3D15B}" type="presOf" srcId="{0BE71C6B-AB23-42F8-8530-ACCE65770C59}" destId="{E5F8AC0D-C818-46D2-8191-251E5BC620F9}" srcOrd="0" destOrd="0" presId="urn:microsoft.com/office/officeart/2005/8/layout/list1"/>
    <dgm:cxn modelId="{80F757B9-5CB9-4975-ACE9-4C157F15FFD7}" type="presOf" srcId="{101235F9-FF00-449D-97C9-59D542E70142}" destId="{32E1CD56-7D09-465F-B810-17E9EACA8E01}" srcOrd="0" destOrd="0" presId="urn:microsoft.com/office/officeart/2005/8/layout/list1"/>
    <dgm:cxn modelId="{F0471A9E-294F-49A8-BFDE-55BA051CE823}" srcId="{E78D2F9B-A2F9-4F46-B4BA-303592BBD943}" destId="{4FF6988C-DEBD-4877-B117-1B4C4CF4D463}" srcOrd="1" destOrd="0" parTransId="{BF72837C-0C35-45B2-80ED-08DF3EBF5BB9}" sibTransId="{24948FB4-D769-4F16-BC59-D2646AB3F485}"/>
    <dgm:cxn modelId="{50950AD4-7138-4475-BC92-A03F6BE82EAE}" srcId="{9E018682-F920-4DE4-848B-9A1180AFE0E6}" destId="{E78D2F9B-A2F9-4F46-B4BA-303592BBD943}" srcOrd="0" destOrd="0" parTransId="{45869E47-1BF0-4EF2-96EC-175A26B99201}" sibTransId="{BD4901A9-4372-4AF1-8C7A-84CFB47CEEDE}"/>
    <dgm:cxn modelId="{27D4389D-BD9E-4B9B-9A00-F2098BBADE34}" srcId="{DD2972BB-86F5-43ED-95EB-0E6235EE415E}" destId="{0BE71C6B-AB23-42F8-8530-ACCE65770C59}" srcOrd="0" destOrd="0" parTransId="{308B6FAC-DF33-46CE-8CE5-F1646D84FDB5}" sibTransId="{9223DA28-1101-4C6A-AC42-5D5C9AF21025}"/>
    <dgm:cxn modelId="{63EF7A13-9C47-4007-82F7-496B480A6064}" srcId="{101235F9-FF00-449D-97C9-59D542E70142}" destId="{8D35BFD3-EC3A-4954-812C-DB8A7C46B8F7}" srcOrd="0" destOrd="0" parTransId="{A60918A0-3936-4716-977E-6065D4C1AE37}" sibTransId="{0CA630B0-785B-4882-8E21-3007B8928702}"/>
    <dgm:cxn modelId="{043DF2DA-9F92-4B51-A9D1-9352771068E1}" srcId="{E78D2F9B-A2F9-4F46-B4BA-303592BBD943}" destId="{05681F84-B782-4778-A47F-95E98E8F0936}" srcOrd="0" destOrd="0" parTransId="{94602FF8-8E8F-4206-86B0-8352F4A5697E}" sibTransId="{EBAC166F-BABC-43F1-8238-53B6458D9E37}"/>
    <dgm:cxn modelId="{8A5E630C-C5ED-44C9-AD7C-0C61D6CDAE9B}" srcId="{101235F9-FF00-449D-97C9-59D542E70142}" destId="{8FDC313A-6D33-42EF-8399-3EA5AD455B57}" srcOrd="1" destOrd="0" parTransId="{92DC4231-97A8-40C1-A336-6BC51E38C50F}" sibTransId="{5657502A-D7CD-4665-B30F-C0744B8AE742}"/>
    <dgm:cxn modelId="{0B0C4D66-EBA6-414B-949B-2FDF42A977E3}" type="presOf" srcId="{E78D2F9B-A2F9-4F46-B4BA-303592BBD943}" destId="{BA6D28AA-79AE-468C-92AF-1B3BA54E5829}" srcOrd="1" destOrd="0" presId="urn:microsoft.com/office/officeart/2005/8/layout/list1"/>
    <dgm:cxn modelId="{091EF22C-BABD-41B3-B7F1-4D9CD403E05A}" type="presOf" srcId="{8D35BFD3-EC3A-4954-812C-DB8A7C46B8F7}" destId="{1F50A5AF-DCF1-497E-A3CA-7B9C4DA4CC3D}" srcOrd="0" destOrd="0" presId="urn:microsoft.com/office/officeart/2005/8/layout/list1"/>
    <dgm:cxn modelId="{4F713395-8295-4603-A6BD-3DDF0FBDA809}" type="presOf" srcId="{DD2972BB-86F5-43ED-95EB-0E6235EE415E}" destId="{F2D1EC00-5936-4507-A1B3-ADE919C81521}" srcOrd="0" destOrd="0" presId="urn:microsoft.com/office/officeart/2005/8/layout/list1"/>
    <dgm:cxn modelId="{11220FF1-A552-439F-A177-966DDF5D71E3}" srcId="{9E018682-F920-4DE4-848B-9A1180AFE0E6}" destId="{DD2972BB-86F5-43ED-95EB-0E6235EE415E}" srcOrd="2" destOrd="0" parTransId="{D39F6C01-923D-4B2C-9441-495951EBA3D8}" sibTransId="{53A88CDB-A6B1-40B6-978D-1514548A3D8B}"/>
    <dgm:cxn modelId="{5EE50E4E-C52C-4962-AF85-D39C54EA414B}" type="presOf" srcId="{8FDC313A-6D33-42EF-8399-3EA5AD455B57}" destId="{1F50A5AF-DCF1-497E-A3CA-7B9C4DA4CC3D}" srcOrd="0" destOrd="1" presId="urn:microsoft.com/office/officeart/2005/8/layout/list1"/>
    <dgm:cxn modelId="{5F7CFF26-166F-44D2-AD68-BE49A5D415F9}" type="presParOf" srcId="{35B9770D-CA92-443B-8E98-61B8397B238F}" destId="{79CE43D1-87A1-4EA2-BC10-22B6037217FF}" srcOrd="0" destOrd="0" presId="urn:microsoft.com/office/officeart/2005/8/layout/list1"/>
    <dgm:cxn modelId="{93D6C7E3-6070-4B43-A79D-B14718796714}" type="presParOf" srcId="{79CE43D1-87A1-4EA2-BC10-22B6037217FF}" destId="{4D331CF4-02D7-4FEE-80B1-B1DE57E7C063}" srcOrd="0" destOrd="0" presId="urn:microsoft.com/office/officeart/2005/8/layout/list1"/>
    <dgm:cxn modelId="{EE735181-A970-4B4E-9C09-B4BAB93A41A5}" type="presParOf" srcId="{79CE43D1-87A1-4EA2-BC10-22B6037217FF}" destId="{BA6D28AA-79AE-468C-92AF-1B3BA54E5829}" srcOrd="1" destOrd="0" presId="urn:microsoft.com/office/officeart/2005/8/layout/list1"/>
    <dgm:cxn modelId="{554676E9-7882-4BA6-BD50-970691328348}" type="presParOf" srcId="{35B9770D-CA92-443B-8E98-61B8397B238F}" destId="{1F6E77D1-A85B-4C97-9B5D-2E2B525336AA}" srcOrd="1" destOrd="0" presId="urn:microsoft.com/office/officeart/2005/8/layout/list1"/>
    <dgm:cxn modelId="{E85AAFE9-75B9-456F-A1AD-85731AE72A9C}" type="presParOf" srcId="{35B9770D-CA92-443B-8E98-61B8397B238F}" destId="{EAC038EA-CD33-4F31-8AE8-8CE5E530A12A}" srcOrd="2" destOrd="0" presId="urn:microsoft.com/office/officeart/2005/8/layout/list1"/>
    <dgm:cxn modelId="{443BF5A7-3B18-45D2-94BD-66ADCD5719C7}" type="presParOf" srcId="{35B9770D-CA92-443B-8E98-61B8397B238F}" destId="{56BE9EF4-31E6-408B-B0B9-E6AC15B14F1C}" srcOrd="3" destOrd="0" presId="urn:microsoft.com/office/officeart/2005/8/layout/list1"/>
    <dgm:cxn modelId="{E4F4B88F-B702-4203-9FD6-CB31B15D3FDA}" type="presParOf" srcId="{35B9770D-CA92-443B-8E98-61B8397B238F}" destId="{29FC41EB-0256-42F7-AA16-B96359B4533E}" srcOrd="4" destOrd="0" presId="urn:microsoft.com/office/officeart/2005/8/layout/list1"/>
    <dgm:cxn modelId="{39122771-7471-410D-AF05-B9AD1296D2D2}" type="presParOf" srcId="{29FC41EB-0256-42F7-AA16-B96359B4533E}" destId="{32E1CD56-7D09-465F-B810-17E9EACA8E01}" srcOrd="0" destOrd="0" presId="urn:microsoft.com/office/officeart/2005/8/layout/list1"/>
    <dgm:cxn modelId="{EF150487-69B8-4403-ADEA-05C5F059799E}" type="presParOf" srcId="{29FC41EB-0256-42F7-AA16-B96359B4533E}" destId="{89E74032-EAEF-47D0-8446-7CD058F7FAD3}" srcOrd="1" destOrd="0" presId="urn:microsoft.com/office/officeart/2005/8/layout/list1"/>
    <dgm:cxn modelId="{525D8FD1-7F09-4BB6-AD93-0933304AD0B5}" type="presParOf" srcId="{35B9770D-CA92-443B-8E98-61B8397B238F}" destId="{D472F132-32D1-43AC-8A53-9BCA61D1929E}" srcOrd="5" destOrd="0" presId="urn:microsoft.com/office/officeart/2005/8/layout/list1"/>
    <dgm:cxn modelId="{23BB5323-1FBF-40B7-9415-9BEFF83225F3}" type="presParOf" srcId="{35B9770D-CA92-443B-8E98-61B8397B238F}" destId="{1F50A5AF-DCF1-497E-A3CA-7B9C4DA4CC3D}" srcOrd="6" destOrd="0" presId="urn:microsoft.com/office/officeart/2005/8/layout/list1"/>
    <dgm:cxn modelId="{1F035800-232E-44E9-BCBE-F167B31B5132}" type="presParOf" srcId="{35B9770D-CA92-443B-8E98-61B8397B238F}" destId="{AB5FDA4E-F785-4245-82BF-93F1D8CFFE68}" srcOrd="7" destOrd="0" presId="urn:microsoft.com/office/officeart/2005/8/layout/list1"/>
    <dgm:cxn modelId="{577C69D4-2DBE-491F-8B63-356984E44302}" type="presParOf" srcId="{35B9770D-CA92-443B-8E98-61B8397B238F}" destId="{6AC97F89-B2F6-49D8-9F5E-204CF7773244}" srcOrd="8" destOrd="0" presId="urn:microsoft.com/office/officeart/2005/8/layout/list1"/>
    <dgm:cxn modelId="{84434439-AE34-423E-8129-27437D628739}" type="presParOf" srcId="{6AC97F89-B2F6-49D8-9F5E-204CF7773244}" destId="{F2D1EC00-5936-4507-A1B3-ADE919C81521}" srcOrd="0" destOrd="0" presId="urn:microsoft.com/office/officeart/2005/8/layout/list1"/>
    <dgm:cxn modelId="{FE42AEAD-AA11-4B99-93C3-34D97F33D90A}" type="presParOf" srcId="{6AC97F89-B2F6-49D8-9F5E-204CF7773244}" destId="{39270827-321C-487D-8701-D3C791DADC60}" srcOrd="1" destOrd="0" presId="urn:microsoft.com/office/officeart/2005/8/layout/list1"/>
    <dgm:cxn modelId="{A7FF39DF-F647-4CE3-A562-A51244316BC6}" type="presParOf" srcId="{35B9770D-CA92-443B-8E98-61B8397B238F}" destId="{A6E5FD3D-80F8-4246-80C8-41686BF3ECAC}" srcOrd="9" destOrd="0" presId="urn:microsoft.com/office/officeart/2005/8/layout/list1"/>
    <dgm:cxn modelId="{FD802BF3-89F8-4C0B-86B1-79AB195EB2D4}" type="presParOf" srcId="{35B9770D-CA92-443B-8E98-61B8397B238F}" destId="{E5F8AC0D-C818-46D2-8191-251E5BC620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600" b="1" dirty="0" smtClean="0"/>
            <a:t>App Developer</a:t>
          </a:r>
          <a:endParaRPr lang="en-US" sz="16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Coder</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400" dirty="0" smtClean="0"/>
            <a:t>The most common application development panels are expanded along the left side of the screen. </a:t>
          </a:r>
          <a:endParaRPr lang="en-US" sz="14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This workspace is the same as the </a:t>
          </a:r>
          <a:r>
            <a:rPr lang="en-US" sz="1400" b="1" dirty="0" smtClean="0"/>
            <a:t>Designer</a:t>
          </a:r>
          <a:r>
            <a:rPr lang="en-US" sz="1400" dirty="0" smtClean="0"/>
            <a:t> workspace layout. </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App Developer Plus</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The </a:t>
          </a:r>
          <a:r>
            <a:rPr lang="en-US" sz="1400" b="1" dirty="0" smtClean="0"/>
            <a:t>App Developer Plus</a:t>
          </a:r>
          <a:r>
            <a:rPr lang="en-US" sz="1400" dirty="0" smtClean="0"/>
            <a:t> workspace displays a split Design/Code view with the most common application development panels expanded along the left and right side of the screen.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6931B78-C70D-4CF4-9514-AA61DB2DEEDE}">
      <dgm:prSet phldrT="[Text]" custT="1"/>
      <dgm:spPr>
        <a:solidFill>
          <a:schemeClr val="accent4">
            <a:lumMod val="75000"/>
          </a:schemeClr>
        </a:solidFill>
      </dgm:spPr>
      <dgm:t>
        <a:bodyPr/>
        <a:lstStyle/>
        <a:p>
          <a:r>
            <a:rPr lang="en-US" sz="1600" b="1" dirty="0" smtClean="0"/>
            <a:t>Classic</a:t>
          </a:r>
          <a:endParaRPr lang="en-US" sz="1600" b="1" dirty="0"/>
        </a:p>
      </dgm:t>
    </dgm:pt>
    <dgm:pt modelId="{781A3BC2-F751-4407-86CC-4E4507EE80C4}" type="parTrans" cxnId="{57171ACA-6329-4E33-8588-FF2F2082E791}">
      <dgm:prSet/>
      <dgm:spPr/>
      <dgm:t>
        <a:bodyPr/>
        <a:lstStyle/>
        <a:p>
          <a:endParaRPr lang="en-US"/>
        </a:p>
      </dgm:t>
    </dgm:pt>
    <dgm:pt modelId="{A1EE7809-DCFB-4129-87B8-148CB5116A3C}" type="sibTrans" cxnId="{57171ACA-6329-4E33-8588-FF2F2082E791}">
      <dgm:prSet/>
      <dgm:spPr/>
      <dgm:t>
        <a:bodyPr/>
        <a:lstStyle/>
        <a:p>
          <a:endParaRPr lang="en-US"/>
        </a:p>
      </dgm:t>
    </dgm:pt>
    <dgm:pt modelId="{0DF0FA0B-F621-4844-833E-13A34D26F1D3}">
      <dgm:prSet custT="1"/>
      <dgm:spPr>
        <a:solidFill>
          <a:schemeClr val="accent3">
            <a:lumMod val="40000"/>
            <a:lumOff val="60000"/>
            <a:alpha val="90000"/>
          </a:schemeClr>
        </a:solidFill>
      </dgm:spPr>
      <dgm:t>
        <a:bodyPr/>
        <a:lstStyle/>
        <a:p>
          <a:r>
            <a:rPr lang="en-US" sz="1400" dirty="0" smtClean="0"/>
            <a:t>The </a:t>
          </a:r>
          <a:r>
            <a:rPr lang="en-US" sz="1400" b="1" dirty="0" smtClean="0"/>
            <a:t>Classic</a:t>
          </a:r>
          <a:r>
            <a:rPr lang="en-US" sz="1400" dirty="0" smtClean="0"/>
            <a:t> view displays the Insert bar running horizontally along the top of the Document window.</a:t>
          </a:r>
          <a:endParaRPr lang="en-US" sz="1400" dirty="0"/>
        </a:p>
      </dgm:t>
    </dgm:pt>
    <dgm:pt modelId="{C1B8FF91-F37F-4386-ADC3-D1E6444CAC0E}" type="parTrans" cxnId="{605DFA78-0BDB-4703-921C-52D8C0746623}">
      <dgm:prSet/>
      <dgm:spPr/>
      <dgm:t>
        <a:bodyPr/>
        <a:lstStyle/>
        <a:p>
          <a:endParaRPr lang="en-US"/>
        </a:p>
      </dgm:t>
    </dgm:pt>
    <dgm:pt modelId="{E3A2ED5D-3DDA-466C-B118-33A4D383E9C1}" type="sibTrans" cxnId="{605DFA78-0BDB-4703-921C-52D8C0746623}">
      <dgm:prSet/>
      <dgm:spPr/>
      <dgm:t>
        <a:bodyPr/>
        <a:lstStyle/>
        <a:p>
          <a:endParaRPr lang="en-US"/>
        </a:p>
      </dgm:t>
    </dgm:pt>
    <dgm:pt modelId="{3D9AB3BC-12C6-4FA1-BFC9-AE5C92B67DFC}">
      <dgm:prSet custT="1"/>
      <dgm:spPr>
        <a:solidFill>
          <a:schemeClr val="accent3">
            <a:lumMod val="40000"/>
            <a:lumOff val="60000"/>
            <a:alpha val="90000"/>
          </a:schemeClr>
        </a:solidFill>
      </dgm:spPr>
      <dgm:t>
        <a:bodyPr/>
        <a:lstStyle/>
        <a:p>
          <a:r>
            <a:rPr lang="en-US" sz="1400" dirty="0" smtClean="0"/>
            <a:t>By default, the </a:t>
          </a:r>
          <a:r>
            <a:rPr lang="en-US" sz="1400" b="1" dirty="0" smtClean="0"/>
            <a:t>Property Inspector</a:t>
          </a:r>
          <a:r>
            <a:rPr lang="en-US" sz="1400" dirty="0" smtClean="0"/>
            <a:t> is not displayed.</a:t>
          </a:r>
          <a:endParaRPr lang="en-US" sz="1400" dirty="0"/>
        </a:p>
      </dgm:t>
    </dgm:pt>
    <dgm:pt modelId="{8AC3E50D-80E9-4861-926A-0E201B00BB34}" type="parTrans" cxnId="{7DCE11B1-1458-48F7-934C-ABCF97604C92}">
      <dgm:prSet/>
      <dgm:spPr/>
      <dgm:t>
        <a:bodyPr/>
        <a:lstStyle/>
        <a:p>
          <a:endParaRPr lang="en-US"/>
        </a:p>
      </dgm:t>
    </dgm:pt>
    <dgm:pt modelId="{18110695-1293-49A0-9BC7-74D2C6A5430E}" type="sibTrans" cxnId="{7DCE11B1-1458-48F7-934C-ABCF97604C92}">
      <dgm:prSet/>
      <dgm:spPr/>
      <dgm:t>
        <a:bodyPr/>
        <a:lstStyle/>
        <a:p>
          <a:endParaRPr lang="en-US"/>
        </a:p>
      </dgm:t>
    </dgm:pt>
    <dgm:pt modelId="{F1005A7F-5390-47A5-B89C-2565403D9863}">
      <dgm:prSet custT="1"/>
      <dgm:spPr>
        <a:solidFill>
          <a:schemeClr val="accent3">
            <a:lumMod val="40000"/>
            <a:lumOff val="60000"/>
            <a:alpha val="90000"/>
          </a:schemeClr>
        </a:solidFill>
      </dgm:spPr>
      <dgm:t>
        <a:bodyPr/>
        <a:lstStyle/>
        <a:p>
          <a:r>
            <a:rPr lang="en-US" sz="1400" dirty="0" smtClean="0"/>
            <a:t>In addition, it also displays the split Design/Code. </a:t>
          </a:r>
          <a:endParaRPr lang="en-US" sz="1400" dirty="0"/>
        </a:p>
      </dgm:t>
    </dgm:pt>
    <dgm:pt modelId="{CC685B41-AB53-4386-AB53-3DEFA51D4853}" type="parTrans" cxnId="{0F270B51-CD73-4E5F-81FA-4F42D213D53C}">
      <dgm:prSet/>
      <dgm:spPr/>
      <dgm:t>
        <a:bodyPr/>
        <a:lstStyle/>
        <a:p>
          <a:endParaRPr lang="en-US"/>
        </a:p>
      </dgm:t>
    </dgm:pt>
    <dgm:pt modelId="{4E3FBF6D-0110-4993-86D4-2B096992230B}" type="sibTrans" cxnId="{0F270B51-CD73-4E5F-81FA-4F42D213D53C}">
      <dgm:prSet/>
      <dgm:spPr/>
      <dgm:t>
        <a:bodyPr/>
        <a:lstStyle/>
        <a:p>
          <a:endParaRPr lang="en-US"/>
        </a:p>
      </dgm:t>
    </dgm:pt>
    <dgm:pt modelId="{0A845194-1DB9-46EC-B048-C2FC220D2E89}">
      <dgm:prSet custT="1"/>
      <dgm:spPr>
        <a:solidFill>
          <a:schemeClr val="accent3">
            <a:lumMod val="40000"/>
            <a:lumOff val="60000"/>
            <a:alpha val="90000"/>
          </a:schemeClr>
        </a:solidFill>
      </dgm:spPr>
      <dgm:t>
        <a:bodyPr/>
        <a:lstStyle/>
        <a:p>
          <a:r>
            <a:rPr lang="en-US" sz="1400" dirty="0" smtClean="0"/>
            <a:t>Here you will get the </a:t>
          </a:r>
          <a:r>
            <a:rPr lang="en-US" sz="1400" b="1" dirty="0" smtClean="0"/>
            <a:t>Property Inspector</a:t>
          </a:r>
          <a:r>
            <a:rPr lang="en-US" sz="1400" dirty="0" smtClean="0"/>
            <a:t> displayed in the bottom.</a:t>
          </a:r>
          <a:endParaRPr lang="en-US" sz="1400" dirty="0"/>
        </a:p>
      </dgm:t>
    </dgm:pt>
    <dgm:pt modelId="{A5678ABC-E0F2-4F98-9806-1AFA98F74F2B}" type="parTrans" cxnId="{FFEDFD7C-6408-4542-AD73-E6703C29FD4A}">
      <dgm:prSet/>
      <dgm:spPr/>
      <dgm:t>
        <a:bodyPr/>
        <a:lstStyle/>
        <a:p>
          <a:endParaRPr lang="en-US"/>
        </a:p>
      </dgm:t>
    </dgm:pt>
    <dgm:pt modelId="{9E091335-406A-46E2-BF87-E79F111E8742}" type="sibTrans" cxnId="{FFEDFD7C-6408-4542-AD73-E6703C29FD4A}">
      <dgm:prSet/>
      <dgm:spPr/>
      <dgm:t>
        <a:bodyPr/>
        <a:lstStyle/>
        <a:p>
          <a:endParaRPr lang="en-US"/>
        </a:p>
      </dgm:t>
    </dgm:pt>
    <dgm:pt modelId="{CB388980-A396-4427-9AF0-BA4683863197}">
      <dgm:prSet custT="1"/>
      <dgm:spPr>
        <a:solidFill>
          <a:schemeClr val="accent3">
            <a:lumMod val="40000"/>
            <a:lumOff val="60000"/>
            <a:alpha val="90000"/>
          </a:schemeClr>
        </a:solidFill>
      </dgm:spPr>
      <dgm:t>
        <a:bodyPr/>
        <a:lstStyle/>
        <a:p>
          <a:r>
            <a:rPr lang="en-US" sz="1400" dirty="0" smtClean="0"/>
            <a:t>The difference is that the panel groups are docked on the left, instead of right. </a:t>
          </a:r>
          <a:endParaRPr lang="en-US" sz="1400" dirty="0"/>
        </a:p>
      </dgm:t>
    </dgm:pt>
    <dgm:pt modelId="{7173BCB9-88F8-4F0B-A751-AD026D98DF52}" type="parTrans" cxnId="{6DB814C4-0A6B-4068-9E89-767AEB480BDB}">
      <dgm:prSet/>
      <dgm:spPr/>
      <dgm:t>
        <a:bodyPr/>
        <a:lstStyle/>
        <a:p>
          <a:endParaRPr lang="en-US"/>
        </a:p>
      </dgm:t>
    </dgm:pt>
    <dgm:pt modelId="{B15FB26A-ADDD-40FB-9292-CE2886C2CEC0}" type="sibTrans" cxnId="{6DB814C4-0A6B-4068-9E89-767AEB480BDB}">
      <dgm:prSet/>
      <dgm:spPr/>
      <dgm:t>
        <a:bodyPr/>
        <a:lstStyle/>
        <a:p>
          <a:endParaRPr lang="en-US"/>
        </a:p>
      </dgm:t>
    </dgm:pt>
    <dgm:pt modelId="{B7F08ED6-5601-4631-AFCC-ABB6E458C366}">
      <dgm:prSet custT="1"/>
      <dgm:spPr>
        <a:solidFill>
          <a:schemeClr val="accent3">
            <a:lumMod val="40000"/>
            <a:lumOff val="60000"/>
            <a:alpha val="90000"/>
          </a:schemeClr>
        </a:solidFill>
      </dgm:spPr>
      <dgm:t>
        <a:bodyPr/>
        <a:lstStyle/>
        <a:p>
          <a:r>
            <a:rPr lang="en-US" sz="1400" dirty="0" smtClean="0"/>
            <a:t>In this layout, the </a:t>
          </a:r>
          <a:r>
            <a:rPr lang="en-US" sz="1400" b="1" dirty="0" smtClean="0"/>
            <a:t>Document</a:t>
          </a:r>
          <a:r>
            <a:rPr lang="en-US" sz="1400" dirty="0" smtClean="0"/>
            <a:t> window displays the </a:t>
          </a:r>
          <a:r>
            <a:rPr lang="en-US" sz="1400" b="1" dirty="0" smtClean="0"/>
            <a:t>Code</a:t>
          </a:r>
          <a:r>
            <a:rPr lang="en-US" sz="1400" dirty="0" smtClean="0"/>
            <a:t> view by default. </a:t>
          </a:r>
          <a:endParaRPr lang="en-US" sz="1400" dirty="0"/>
        </a:p>
      </dgm:t>
    </dgm:pt>
    <dgm:pt modelId="{3FC1410A-F7C6-4AC8-B782-C5950769DB77}" type="parTrans" cxnId="{F8901DE6-D339-441C-8503-41BC09156C30}">
      <dgm:prSet/>
      <dgm:spPr/>
      <dgm:t>
        <a:bodyPr/>
        <a:lstStyle/>
        <a:p>
          <a:endParaRPr lang="en-US"/>
        </a:p>
      </dgm:t>
    </dgm:pt>
    <dgm:pt modelId="{00971319-682C-4A29-9ED8-B32DF3367AF0}" type="sibTrans" cxnId="{F8901DE6-D339-441C-8503-41BC09156C30}">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4"/>
      <dgm:spPr/>
      <dgm:t>
        <a:bodyPr/>
        <a:lstStyle/>
        <a:p>
          <a:endParaRPr lang="en-US"/>
        </a:p>
      </dgm:t>
    </dgm:pt>
    <dgm:pt modelId="{F89E510D-1EE2-46EE-81BE-70A29F00E6DE}" type="pres">
      <dgm:prSet presAssocID="{0EAF9682-B1F8-4E02-A34A-E6BC34DCCA96}" presName="parentText" presStyleLbl="node1" presStyleIdx="0" presStyleCnt="4" custScaleX="102423"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4"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4"/>
      <dgm:spPr/>
      <dgm:t>
        <a:bodyPr/>
        <a:lstStyle/>
        <a:p>
          <a:endParaRPr lang="en-US"/>
        </a:p>
      </dgm:t>
    </dgm:pt>
    <dgm:pt modelId="{BA6D28AA-79AE-468C-92AF-1B3BA54E5829}" type="pres">
      <dgm:prSet presAssocID="{E78D2F9B-A2F9-4F46-B4BA-303592BBD943}" presName="parentText" presStyleLbl="node1" presStyleIdx="1" presStyleCnt="4"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1" presStyleCnt="4">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9279627D-C3CA-4CE2-886B-94B485EEDF47}" type="pres">
      <dgm:prSet presAssocID="{C6931B78-C70D-4CF4-9514-AA61DB2DEEDE}" presName="parentLin" presStyleCnt="0"/>
      <dgm:spPr/>
    </dgm:pt>
    <dgm:pt modelId="{6E67C7ED-1F14-4791-9C71-D221033568B7}" type="pres">
      <dgm:prSet presAssocID="{C6931B78-C70D-4CF4-9514-AA61DB2DEEDE}" presName="parentLeftMargin" presStyleLbl="node1" presStyleIdx="1" presStyleCnt="4"/>
      <dgm:spPr/>
      <dgm:t>
        <a:bodyPr/>
        <a:lstStyle/>
        <a:p>
          <a:endParaRPr lang="en-US"/>
        </a:p>
      </dgm:t>
    </dgm:pt>
    <dgm:pt modelId="{A205D003-64B6-4472-A37D-D26E0935C9BF}" type="pres">
      <dgm:prSet presAssocID="{C6931B78-C70D-4CF4-9514-AA61DB2DEEDE}" presName="parentText" presStyleLbl="node1" presStyleIdx="2" presStyleCnt="4" custLinFactNeighborX="-40000">
        <dgm:presLayoutVars>
          <dgm:chMax val="0"/>
          <dgm:bulletEnabled val="1"/>
        </dgm:presLayoutVars>
      </dgm:prSet>
      <dgm:spPr/>
      <dgm:t>
        <a:bodyPr/>
        <a:lstStyle/>
        <a:p>
          <a:endParaRPr lang="en-US"/>
        </a:p>
      </dgm:t>
    </dgm:pt>
    <dgm:pt modelId="{A4865FD9-4838-4BA1-AB7D-78A723B64B5C}" type="pres">
      <dgm:prSet presAssocID="{C6931B78-C70D-4CF4-9514-AA61DB2DEEDE}" presName="negativeSpace" presStyleCnt="0"/>
      <dgm:spPr/>
    </dgm:pt>
    <dgm:pt modelId="{C511DF64-1885-4623-B656-C7BBEF774BE8}" type="pres">
      <dgm:prSet presAssocID="{C6931B78-C70D-4CF4-9514-AA61DB2DEEDE}" presName="childText" presStyleLbl="conFgAcc1" presStyleIdx="2" presStyleCnt="4">
        <dgm:presLayoutVars>
          <dgm:bulletEnabled val="1"/>
        </dgm:presLayoutVars>
      </dgm:prSet>
      <dgm:spPr/>
      <dgm:t>
        <a:bodyPr/>
        <a:lstStyle/>
        <a:p>
          <a:endParaRPr lang="en-US"/>
        </a:p>
      </dgm:t>
    </dgm:pt>
    <dgm:pt modelId="{27CF403D-65EC-4516-B16D-AB0C60DDC876}" type="pres">
      <dgm:prSet presAssocID="{A1EE7809-DCFB-4129-87B8-148CB5116A3C}"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2" presStyleCnt="4"/>
      <dgm:spPr/>
      <dgm:t>
        <a:bodyPr/>
        <a:lstStyle/>
        <a:p>
          <a:endParaRPr lang="en-US"/>
        </a:p>
      </dgm:t>
    </dgm:pt>
    <dgm:pt modelId="{39270827-321C-487D-8701-D3C791DADC60}" type="pres">
      <dgm:prSet presAssocID="{DD2972BB-86F5-43ED-95EB-0E6235EE415E}" presName="parentText" presStyleLbl="node1" presStyleIdx="3" presStyleCnt="4" custScaleX="102651" custScaleY="87969"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3" presStyleCnt="4" custLinFactNeighborY="-22453">
        <dgm:presLayoutVars>
          <dgm:bulletEnabled val="1"/>
        </dgm:presLayoutVars>
      </dgm:prSet>
      <dgm:spPr/>
      <dgm:t>
        <a:bodyPr/>
        <a:lstStyle/>
        <a:p>
          <a:endParaRPr lang="en-US"/>
        </a:p>
      </dgm:t>
    </dgm:pt>
  </dgm:ptLst>
  <dgm:cxnLst>
    <dgm:cxn modelId="{043DF2DA-9F92-4B51-A9D1-9352771068E1}" srcId="{E78D2F9B-A2F9-4F46-B4BA-303592BBD943}" destId="{05681F84-B782-4778-A47F-95E98E8F0936}" srcOrd="0" destOrd="0" parTransId="{94602FF8-8E8F-4206-86B0-8352F4A5697E}" sibTransId="{EBAC166F-BABC-43F1-8238-53B6458D9E37}"/>
    <dgm:cxn modelId="{3571BEB8-B802-4AE0-98CD-E40E652F758D}" type="presOf" srcId="{0A845194-1DB9-46EC-B048-C2FC220D2E89}" destId="{EAC038EA-CD33-4F31-8AE8-8CE5E530A12A}" srcOrd="0" destOrd="1" presId="urn:microsoft.com/office/officeart/2005/8/layout/list1"/>
    <dgm:cxn modelId="{11220FF1-A552-439F-A177-966DDF5D71E3}" srcId="{9E018682-F920-4DE4-848B-9A1180AFE0E6}" destId="{DD2972BB-86F5-43ED-95EB-0E6235EE415E}" srcOrd="3" destOrd="0" parTransId="{D39F6C01-923D-4B2C-9441-495951EBA3D8}" sibTransId="{53A88CDB-A6B1-40B6-978D-1514548A3D8B}"/>
    <dgm:cxn modelId="{3F26AEE3-A190-427E-88B0-E99B4352DA84}" type="presOf" srcId="{3D9AB3BC-12C6-4FA1-BFC9-AE5C92B67DFC}" destId="{A3A48043-0B63-489A-B90C-A566B8DF0AB2}" srcOrd="0" destOrd="2" presId="urn:microsoft.com/office/officeart/2005/8/layout/list1"/>
    <dgm:cxn modelId="{61CBBCCA-C690-4A55-A6A1-B34D39B74824}" type="presOf" srcId="{CB388980-A396-4427-9AF0-BA4683863197}" destId="{E5F8AC0D-C818-46D2-8191-251E5BC620F9}" srcOrd="0" destOrd="1" presId="urn:microsoft.com/office/officeart/2005/8/layout/list1"/>
    <dgm:cxn modelId="{FFEDFD7C-6408-4542-AD73-E6703C29FD4A}" srcId="{E78D2F9B-A2F9-4F46-B4BA-303592BBD943}" destId="{0A845194-1DB9-46EC-B048-C2FC220D2E89}" srcOrd="1" destOrd="0" parTransId="{A5678ABC-E0F2-4F98-9806-1AFA98F74F2B}" sibTransId="{9E091335-406A-46E2-BF87-E79F111E8742}"/>
    <dgm:cxn modelId="{0F270B51-CD73-4E5F-81FA-4F42D213D53C}" srcId="{0EAF9682-B1F8-4E02-A34A-E6BC34DCCA96}" destId="{F1005A7F-5390-47A5-B89C-2565403D9863}" srcOrd="1" destOrd="0" parTransId="{CC685B41-AB53-4386-AB53-3DEFA51D4853}" sibTransId="{4E3FBF6D-0110-4993-86D4-2B096992230B}"/>
    <dgm:cxn modelId="{BE6FF677-92BA-4B1E-9CA5-BDB5F3736DAA}" type="presOf" srcId="{9E018682-F920-4DE4-848B-9A1180AFE0E6}" destId="{35B9770D-CA92-443B-8E98-61B8397B238F}" srcOrd="0" destOrd="0" presId="urn:microsoft.com/office/officeart/2005/8/layout/list1"/>
    <dgm:cxn modelId="{8A5BA15C-1503-4A58-869E-30F683625209}" type="presOf" srcId="{3A238C8B-31F0-40F7-B9EC-E53169E5539B}" destId="{A3A48043-0B63-489A-B90C-A566B8DF0AB2}" srcOrd="0" destOrd="0" presId="urn:microsoft.com/office/officeart/2005/8/layout/list1"/>
    <dgm:cxn modelId="{27D4389D-BD9E-4B9B-9A00-F2098BBADE34}" srcId="{DD2972BB-86F5-43ED-95EB-0E6235EE415E}" destId="{0BE71C6B-AB23-42F8-8530-ACCE65770C59}" srcOrd="0" destOrd="0" parTransId="{308B6FAC-DF33-46CE-8CE5-F1646D84FDB5}" sibTransId="{9223DA28-1101-4C6A-AC42-5D5C9AF21025}"/>
    <dgm:cxn modelId="{9B53BDF0-2044-4394-B049-2E5FE890B2DC}" type="presOf" srcId="{C6931B78-C70D-4CF4-9514-AA61DB2DEEDE}" destId="{6E67C7ED-1F14-4791-9C71-D221033568B7}" srcOrd="0" destOrd="0" presId="urn:microsoft.com/office/officeart/2005/8/layout/list1"/>
    <dgm:cxn modelId="{E0F5BCB5-6CAD-4B35-A211-FD36CD3455A8}" type="presOf" srcId="{E78D2F9B-A2F9-4F46-B4BA-303592BBD943}" destId="{4D331CF4-02D7-4FEE-80B1-B1DE57E7C063}" srcOrd="0" destOrd="0" presId="urn:microsoft.com/office/officeart/2005/8/layout/list1"/>
    <dgm:cxn modelId="{49F6D0AB-FA42-40CC-B8AB-828932341361}" srcId="{0EAF9682-B1F8-4E02-A34A-E6BC34DCCA96}" destId="{3A238C8B-31F0-40F7-B9EC-E53169E5539B}" srcOrd="0" destOrd="0" parTransId="{BD484845-0919-4237-BFD4-636E1E810D3F}" sibTransId="{7D267695-1A6C-4A54-9064-D4A2AC20FE80}"/>
    <dgm:cxn modelId="{D335EBA5-5137-46D3-8A15-D24BAA65ECE0}" srcId="{9E018682-F920-4DE4-848B-9A1180AFE0E6}" destId="{0EAF9682-B1F8-4E02-A34A-E6BC34DCCA96}" srcOrd="0" destOrd="0" parTransId="{51AABED0-CE9E-4EF0-9C33-94D5FD22E4B5}" sibTransId="{29F01021-BD6F-4C1D-B789-253439A9C9DE}"/>
    <dgm:cxn modelId="{E177A4F5-D6D4-459D-934C-5DDA8AB30710}" type="presOf" srcId="{0BE71C6B-AB23-42F8-8530-ACCE65770C59}" destId="{E5F8AC0D-C818-46D2-8191-251E5BC620F9}" srcOrd="0" destOrd="0" presId="urn:microsoft.com/office/officeart/2005/8/layout/list1"/>
    <dgm:cxn modelId="{57171ACA-6329-4E33-8588-FF2F2082E791}" srcId="{9E018682-F920-4DE4-848B-9A1180AFE0E6}" destId="{C6931B78-C70D-4CF4-9514-AA61DB2DEEDE}" srcOrd="2" destOrd="0" parTransId="{781A3BC2-F751-4407-86CC-4E4507EE80C4}" sibTransId="{A1EE7809-DCFB-4129-87B8-148CB5116A3C}"/>
    <dgm:cxn modelId="{7DCE11B1-1458-48F7-934C-ABCF97604C92}" srcId="{0EAF9682-B1F8-4E02-A34A-E6BC34DCCA96}" destId="{3D9AB3BC-12C6-4FA1-BFC9-AE5C92B67DFC}" srcOrd="2" destOrd="0" parTransId="{8AC3E50D-80E9-4861-926A-0E201B00BB34}" sibTransId="{18110695-1293-49A0-9BC7-74D2C6A5430E}"/>
    <dgm:cxn modelId="{F07EDA45-09D7-4D06-A7B4-6CC1525BCAC8}" type="presOf" srcId="{0EAF9682-B1F8-4E02-A34A-E6BC34DCCA96}" destId="{E736F3BE-881B-4B2E-9BA6-B26B41AC01E6}" srcOrd="0" destOrd="0" presId="urn:microsoft.com/office/officeart/2005/8/layout/list1"/>
    <dgm:cxn modelId="{605DFA78-0BDB-4703-921C-52D8C0746623}" srcId="{C6931B78-C70D-4CF4-9514-AA61DB2DEEDE}" destId="{0DF0FA0B-F621-4844-833E-13A34D26F1D3}" srcOrd="0" destOrd="0" parTransId="{C1B8FF91-F37F-4386-ADC3-D1E6444CAC0E}" sibTransId="{E3A2ED5D-3DDA-466C-B118-33A4D383E9C1}"/>
    <dgm:cxn modelId="{F13AB364-4309-4FC9-92C0-F04741ADCADA}" type="presOf" srcId="{F1005A7F-5390-47A5-B89C-2565403D9863}" destId="{A3A48043-0B63-489A-B90C-A566B8DF0AB2}" srcOrd="0" destOrd="1" presId="urn:microsoft.com/office/officeart/2005/8/layout/list1"/>
    <dgm:cxn modelId="{32AABA4A-D0C5-48E8-A225-B1E1CCA8E1E9}" type="presOf" srcId="{E78D2F9B-A2F9-4F46-B4BA-303592BBD943}" destId="{BA6D28AA-79AE-468C-92AF-1B3BA54E5829}" srcOrd="1" destOrd="0" presId="urn:microsoft.com/office/officeart/2005/8/layout/list1"/>
    <dgm:cxn modelId="{6DB814C4-0A6B-4068-9E89-767AEB480BDB}" srcId="{DD2972BB-86F5-43ED-95EB-0E6235EE415E}" destId="{CB388980-A396-4427-9AF0-BA4683863197}" srcOrd="1" destOrd="0" parTransId="{7173BCB9-88F8-4F0B-A751-AD026D98DF52}" sibTransId="{B15FB26A-ADDD-40FB-9292-CE2886C2CEC0}"/>
    <dgm:cxn modelId="{50950AD4-7138-4475-BC92-A03F6BE82EAE}" srcId="{9E018682-F920-4DE4-848B-9A1180AFE0E6}" destId="{E78D2F9B-A2F9-4F46-B4BA-303592BBD943}" srcOrd="1" destOrd="0" parTransId="{45869E47-1BF0-4EF2-96EC-175A26B99201}" sibTransId="{BD4901A9-4372-4AF1-8C7A-84CFB47CEEDE}"/>
    <dgm:cxn modelId="{72984859-BCAF-45CE-A213-CEA5508B064D}" type="presOf" srcId="{DD2972BB-86F5-43ED-95EB-0E6235EE415E}" destId="{F2D1EC00-5936-4507-A1B3-ADE919C81521}" srcOrd="0" destOrd="0" presId="urn:microsoft.com/office/officeart/2005/8/layout/list1"/>
    <dgm:cxn modelId="{75E10560-5E54-4416-B96D-564743946AA6}" type="presOf" srcId="{C6931B78-C70D-4CF4-9514-AA61DB2DEEDE}" destId="{A205D003-64B6-4472-A37D-D26E0935C9BF}" srcOrd="1" destOrd="0" presId="urn:microsoft.com/office/officeart/2005/8/layout/list1"/>
    <dgm:cxn modelId="{DCB74289-A8C4-4565-856A-E3DEEDF5715B}" type="presOf" srcId="{DD2972BB-86F5-43ED-95EB-0E6235EE415E}" destId="{39270827-321C-487D-8701-D3C791DADC60}" srcOrd="1" destOrd="0" presId="urn:microsoft.com/office/officeart/2005/8/layout/list1"/>
    <dgm:cxn modelId="{B45BBF4E-E5B4-4ACA-8CDA-23D60383DC71}" type="presOf" srcId="{0EAF9682-B1F8-4E02-A34A-E6BC34DCCA96}" destId="{F89E510D-1EE2-46EE-81BE-70A29F00E6DE}" srcOrd="1" destOrd="0" presId="urn:microsoft.com/office/officeart/2005/8/layout/list1"/>
    <dgm:cxn modelId="{9D58AAD7-4169-4345-BF65-5807CA9F524E}" type="presOf" srcId="{B7F08ED6-5601-4631-AFCC-ABB6E458C366}" destId="{E5F8AC0D-C818-46D2-8191-251E5BC620F9}" srcOrd="0" destOrd="2" presId="urn:microsoft.com/office/officeart/2005/8/layout/list1"/>
    <dgm:cxn modelId="{F8901DE6-D339-441C-8503-41BC09156C30}" srcId="{DD2972BB-86F5-43ED-95EB-0E6235EE415E}" destId="{B7F08ED6-5601-4631-AFCC-ABB6E458C366}" srcOrd="2" destOrd="0" parTransId="{3FC1410A-F7C6-4AC8-B782-C5950769DB77}" sibTransId="{00971319-682C-4A29-9ED8-B32DF3367AF0}"/>
    <dgm:cxn modelId="{37BCA4FD-F8DD-42CC-BCF4-1077551FA543}" type="presOf" srcId="{05681F84-B782-4778-A47F-95E98E8F0936}" destId="{EAC038EA-CD33-4F31-8AE8-8CE5E530A12A}" srcOrd="0" destOrd="0" presId="urn:microsoft.com/office/officeart/2005/8/layout/list1"/>
    <dgm:cxn modelId="{F5D4F89E-D6D0-4CC7-9E69-3070C7D6325C}" type="presOf" srcId="{0DF0FA0B-F621-4844-833E-13A34D26F1D3}" destId="{C511DF64-1885-4623-B656-C7BBEF774BE8}" srcOrd="0" destOrd="0" presId="urn:microsoft.com/office/officeart/2005/8/layout/list1"/>
    <dgm:cxn modelId="{A041C6DA-F664-47F9-AD18-84FA715A3258}" type="presParOf" srcId="{35B9770D-CA92-443B-8E98-61B8397B238F}" destId="{0473A6B5-DC7A-437A-B45A-5718DC69EABD}" srcOrd="0" destOrd="0" presId="urn:microsoft.com/office/officeart/2005/8/layout/list1"/>
    <dgm:cxn modelId="{C26A0821-3722-4AF4-B047-379DFA467BD1}" type="presParOf" srcId="{0473A6B5-DC7A-437A-B45A-5718DC69EABD}" destId="{E736F3BE-881B-4B2E-9BA6-B26B41AC01E6}" srcOrd="0" destOrd="0" presId="urn:microsoft.com/office/officeart/2005/8/layout/list1"/>
    <dgm:cxn modelId="{0C910951-4C57-43C7-A70D-2BE5818222A6}" type="presParOf" srcId="{0473A6B5-DC7A-437A-B45A-5718DC69EABD}" destId="{F89E510D-1EE2-46EE-81BE-70A29F00E6DE}" srcOrd="1" destOrd="0" presId="urn:microsoft.com/office/officeart/2005/8/layout/list1"/>
    <dgm:cxn modelId="{8EC32D06-D590-45F1-BF0A-D5A93FD63A16}" type="presParOf" srcId="{35B9770D-CA92-443B-8E98-61B8397B238F}" destId="{302E932B-1D19-4F55-8CFF-667490D2A380}" srcOrd="1" destOrd="0" presId="urn:microsoft.com/office/officeart/2005/8/layout/list1"/>
    <dgm:cxn modelId="{C70558E2-E981-44B8-A424-A58A1F6E810C}" type="presParOf" srcId="{35B9770D-CA92-443B-8E98-61B8397B238F}" destId="{A3A48043-0B63-489A-B90C-A566B8DF0AB2}" srcOrd="2" destOrd="0" presId="urn:microsoft.com/office/officeart/2005/8/layout/list1"/>
    <dgm:cxn modelId="{3CCBC301-3FED-4A7A-9E71-604F2690A060}" type="presParOf" srcId="{35B9770D-CA92-443B-8E98-61B8397B238F}" destId="{1C3D44FA-DC0A-46CE-B62A-D6474139B106}" srcOrd="3" destOrd="0" presId="urn:microsoft.com/office/officeart/2005/8/layout/list1"/>
    <dgm:cxn modelId="{43B82D90-986E-4882-81E0-EEB09CB72DA7}" type="presParOf" srcId="{35B9770D-CA92-443B-8E98-61B8397B238F}" destId="{79CE43D1-87A1-4EA2-BC10-22B6037217FF}" srcOrd="4" destOrd="0" presId="urn:microsoft.com/office/officeart/2005/8/layout/list1"/>
    <dgm:cxn modelId="{7506B0C6-F6EA-4D19-8CCA-5B4A4283BEAC}" type="presParOf" srcId="{79CE43D1-87A1-4EA2-BC10-22B6037217FF}" destId="{4D331CF4-02D7-4FEE-80B1-B1DE57E7C063}" srcOrd="0" destOrd="0" presId="urn:microsoft.com/office/officeart/2005/8/layout/list1"/>
    <dgm:cxn modelId="{5C0D782F-7920-4C8C-ACB6-6B953B33978D}" type="presParOf" srcId="{79CE43D1-87A1-4EA2-BC10-22B6037217FF}" destId="{BA6D28AA-79AE-468C-92AF-1B3BA54E5829}" srcOrd="1" destOrd="0" presId="urn:microsoft.com/office/officeart/2005/8/layout/list1"/>
    <dgm:cxn modelId="{4D4F40FE-E983-4EBD-8D69-F0173F992A25}" type="presParOf" srcId="{35B9770D-CA92-443B-8E98-61B8397B238F}" destId="{1F6E77D1-A85B-4C97-9B5D-2E2B525336AA}" srcOrd="5" destOrd="0" presId="urn:microsoft.com/office/officeart/2005/8/layout/list1"/>
    <dgm:cxn modelId="{D5C0275D-C945-4505-8175-8C10BFF45EFE}" type="presParOf" srcId="{35B9770D-CA92-443B-8E98-61B8397B238F}" destId="{EAC038EA-CD33-4F31-8AE8-8CE5E530A12A}" srcOrd="6" destOrd="0" presId="urn:microsoft.com/office/officeart/2005/8/layout/list1"/>
    <dgm:cxn modelId="{0D300713-0D37-4AE4-80A9-1A485C94D02D}" type="presParOf" srcId="{35B9770D-CA92-443B-8E98-61B8397B238F}" destId="{56BE9EF4-31E6-408B-B0B9-E6AC15B14F1C}" srcOrd="7" destOrd="0" presId="urn:microsoft.com/office/officeart/2005/8/layout/list1"/>
    <dgm:cxn modelId="{61546859-EB81-48E4-8E3A-0AD5C75BE7E2}" type="presParOf" srcId="{35B9770D-CA92-443B-8E98-61B8397B238F}" destId="{9279627D-C3CA-4CE2-886B-94B485EEDF47}" srcOrd="8" destOrd="0" presId="urn:microsoft.com/office/officeart/2005/8/layout/list1"/>
    <dgm:cxn modelId="{EE39CB36-70BD-4FB7-B987-69E966112E40}" type="presParOf" srcId="{9279627D-C3CA-4CE2-886B-94B485EEDF47}" destId="{6E67C7ED-1F14-4791-9C71-D221033568B7}" srcOrd="0" destOrd="0" presId="urn:microsoft.com/office/officeart/2005/8/layout/list1"/>
    <dgm:cxn modelId="{C01B09F1-E8AB-45C3-8AB0-59A8F7E15AD6}" type="presParOf" srcId="{9279627D-C3CA-4CE2-886B-94B485EEDF47}" destId="{A205D003-64B6-4472-A37D-D26E0935C9BF}" srcOrd="1" destOrd="0" presId="urn:microsoft.com/office/officeart/2005/8/layout/list1"/>
    <dgm:cxn modelId="{801C545A-22A8-479D-A483-B655D45410E2}" type="presParOf" srcId="{35B9770D-CA92-443B-8E98-61B8397B238F}" destId="{A4865FD9-4838-4BA1-AB7D-78A723B64B5C}" srcOrd="9" destOrd="0" presId="urn:microsoft.com/office/officeart/2005/8/layout/list1"/>
    <dgm:cxn modelId="{7F353026-4610-4DDE-89EF-47262A1AD0CE}" type="presParOf" srcId="{35B9770D-CA92-443B-8E98-61B8397B238F}" destId="{C511DF64-1885-4623-B656-C7BBEF774BE8}" srcOrd="10" destOrd="0" presId="urn:microsoft.com/office/officeart/2005/8/layout/list1"/>
    <dgm:cxn modelId="{4C5E3462-7527-4304-A834-66698B18325C}" type="presParOf" srcId="{35B9770D-CA92-443B-8E98-61B8397B238F}" destId="{27CF403D-65EC-4516-B16D-AB0C60DDC876}" srcOrd="11" destOrd="0" presId="urn:microsoft.com/office/officeart/2005/8/layout/list1"/>
    <dgm:cxn modelId="{DE31A433-6C7F-4567-87F3-8DEC136715BB}" type="presParOf" srcId="{35B9770D-CA92-443B-8E98-61B8397B238F}" destId="{6AC97F89-B2F6-49D8-9F5E-204CF7773244}" srcOrd="12" destOrd="0" presId="urn:microsoft.com/office/officeart/2005/8/layout/list1"/>
    <dgm:cxn modelId="{2A637A4D-306C-4707-BD76-A1B62869C3ED}" type="presParOf" srcId="{6AC97F89-B2F6-49D8-9F5E-204CF7773244}" destId="{F2D1EC00-5936-4507-A1B3-ADE919C81521}" srcOrd="0" destOrd="0" presId="urn:microsoft.com/office/officeart/2005/8/layout/list1"/>
    <dgm:cxn modelId="{C81B37FF-A397-4788-B5F2-CE4D1F6C3261}" type="presParOf" srcId="{6AC97F89-B2F6-49D8-9F5E-204CF7773244}" destId="{39270827-321C-487D-8701-D3C791DADC60}" srcOrd="1" destOrd="0" presId="urn:microsoft.com/office/officeart/2005/8/layout/list1"/>
    <dgm:cxn modelId="{FF915073-2840-4D8D-BF12-1767E2DC6919}" type="presParOf" srcId="{35B9770D-CA92-443B-8E98-61B8397B238F}" destId="{A6E5FD3D-80F8-4246-80C8-41686BF3ECAC}" srcOrd="13" destOrd="0" presId="urn:microsoft.com/office/officeart/2005/8/layout/list1"/>
    <dgm:cxn modelId="{EC6192B6-66B2-4E2F-98C0-EEB52766D21E}" type="presParOf" srcId="{35B9770D-CA92-443B-8E98-61B8397B238F}" destId="{E5F8AC0D-C818-46D2-8191-251E5BC620F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600" b="1" dirty="0" smtClean="0"/>
            <a:t>Coder Plus</a:t>
          </a:r>
          <a:endParaRPr lang="en-US" sz="16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Dual Screen</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400" dirty="0" smtClean="0"/>
            <a:t>Most common application development panels expanded along the left and right side. </a:t>
          </a:r>
          <a:endParaRPr lang="en-US" sz="14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This workspace layout is used when you use a secondary monitor. </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Designer</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This workspace uses the Multiple Document Interface (MDI).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6931B78-C70D-4CF4-9514-AA61DB2DEEDE}">
      <dgm:prSet phldrT="[Text]" custT="1"/>
      <dgm:spPr>
        <a:solidFill>
          <a:schemeClr val="accent4">
            <a:lumMod val="75000"/>
          </a:schemeClr>
        </a:solidFill>
      </dgm:spPr>
      <dgm:t>
        <a:bodyPr/>
        <a:lstStyle/>
        <a:p>
          <a:r>
            <a:rPr lang="en-US" sz="1600" b="1" dirty="0" smtClean="0"/>
            <a:t>Designer Compact</a:t>
          </a:r>
          <a:endParaRPr lang="en-US" sz="1600" b="1" dirty="0"/>
        </a:p>
      </dgm:t>
    </dgm:pt>
    <dgm:pt modelId="{781A3BC2-F751-4407-86CC-4E4507EE80C4}" type="parTrans" cxnId="{57171ACA-6329-4E33-8588-FF2F2082E791}">
      <dgm:prSet/>
      <dgm:spPr/>
      <dgm:t>
        <a:bodyPr/>
        <a:lstStyle/>
        <a:p>
          <a:endParaRPr lang="en-US"/>
        </a:p>
      </dgm:t>
    </dgm:pt>
    <dgm:pt modelId="{A1EE7809-DCFB-4129-87B8-148CB5116A3C}" type="sibTrans" cxnId="{57171ACA-6329-4E33-8588-FF2F2082E791}">
      <dgm:prSet/>
      <dgm:spPr/>
      <dgm:t>
        <a:bodyPr/>
        <a:lstStyle/>
        <a:p>
          <a:endParaRPr lang="en-US"/>
        </a:p>
      </dgm:t>
    </dgm:pt>
    <dgm:pt modelId="{0DF0FA0B-F621-4844-833E-13A34D26F1D3}">
      <dgm:prSet custT="1"/>
      <dgm:spPr>
        <a:solidFill>
          <a:schemeClr val="accent3">
            <a:lumMod val="40000"/>
            <a:lumOff val="60000"/>
            <a:alpha val="90000"/>
          </a:schemeClr>
        </a:solidFill>
      </dgm:spPr>
      <dgm:t>
        <a:bodyPr/>
        <a:lstStyle/>
        <a:p>
          <a:r>
            <a:rPr lang="en-US" sz="1400" dirty="0" smtClean="0"/>
            <a:t>Most common application development panels - </a:t>
          </a:r>
          <a:r>
            <a:rPr lang="en-US" sz="1400" b="1" dirty="0" smtClean="0"/>
            <a:t>Files</a:t>
          </a:r>
          <a:r>
            <a:rPr lang="en-US" sz="1400" dirty="0" smtClean="0"/>
            <a:t>, </a:t>
          </a:r>
          <a:r>
            <a:rPr lang="en-US" sz="1400" b="1" dirty="0" smtClean="0"/>
            <a:t>Insert</a:t>
          </a:r>
          <a:r>
            <a:rPr lang="en-US" sz="1400" dirty="0" smtClean="0"/>
            <a:t>, </a:t>
          </a:r>
          <a:r>
            <a:rPr lang="en-US" sz="1400" b="1" dirty="0" smtClean="0"/>
            <a:t>CSS Style</a:t>
          </a:r>
          <a:r>
            <a:rPr lang="en-US" sz="1400" dirty="0" smtClean="0"/>
            <a:t>, </a:t>
          </a:r>
          <a:r>
            <a:rPr lang="en-US" sz="1400" b="1" dirty="0" smtClean="0"/>
            <a:t>Adobe Bridge</a:t>
          </a:r>
          <a:r>
            <a:rPr lang="en-US" sz="1400" dirty="0" smtClean="0"/>
            <a:t>, </a:t>
          </a:r>
          <a:r>
            <a:rPr lang="en-US" sz="1400" b="1" dirty="0" smtClean="0"/>
            <a:t>AP Elements</a:t>
          </a:r>
          <a:r>
            <a:rPr lang="en-US" sz="1400" dirty="0" smtClean="0"/>
            <a:t>, </a:t>
          </a:r>
          <a:r>
            <a:rPr lang="en-US" sz="1400" b="1" dirty="0" smtClean="0"/>
            <a:t>Asset panel </a:t>
          </a:r>
          <a:r>
            <a:rPr lang="en-US" sz="1400" dirty="0" smtClean="0"/>
            <a:t>are expanded along the left side.</a:t>
          </a:r>
          <a:endParaRPr lang="en-US" sz="1400" dirty="0"/>
        </a:p>
      </dgm:t>
    </dgm:pt>
    <dgm:pt modelId="{C1B8FF91-F37F-4386-ADC3-D1E6444CAC0E}" type="parTrans" cxnId="{605DFA78-0BDB-4703-921C-52D8C0746623}">
      <dgm:prSet/>
      <dgm:spPr/>
      <dgm:t>
        <a:bodyPr/>
        <a:lstStyle/>
        <a:p>
          <a:endParaRPr lang="en-US"/>
        </a:p>
      </dgm:t>
    </dgm:pt>
    <dgm:pt modelId="{E3A2ED5D-3DDA-466C-B118-33A4D383E9C1}" type="sibTrans" cxnId="{605DFA78-0BDB-4703-921C-52D8C0746623}">
      <dgm:prSet/>
      <dgm:spPr/>
      <dgm:t>
        <a:bodyPr/>
        <a:lstStyle/>
        <a:p>
          <a:endParaRPr lang="en-US"/>
        </a:p>
      </dgm:t>
    </dgm:pt>
    <dgm:pt modelId="{C1C943A9-781F-4584-A82C-132E9640D048}">
      <dgm:prSet custT="1"/>
      <dgm:spPr>
        <a:solidFill>
          <a:schemeClr val="accent3">
            <a:lumMod val="40000"/>
            <a:lumOff val="60000"/>
            <a:alpha val="90000"/>
          </a:schemeClr>
        </a:solidFill>
      </dgm:spPr>
      <dgm:t>
        <a:bodyPr/>
        <a:lstStyle/>
        <a:p>
          <a:r>
            <a:rPr lang="en-US" sz="1400" dirty="0" smtClean="0"/>
            <a:t>Mainly </a:t>
          </a:r>
          <a:r>
            <a:rPr lang="en-US" sz="1400" b="1" dirty="0" smtClean="0"/>
            <a:t>Files</a:t>
          </a:r>
          <a:r>
            <a:rPr lang="en-US" sz="1400" dirty="0" smtClean="0"/>
            <a:t> panel on right and </a:t>
          </a:r>
          <a:r>
            <a:rPr lang="en-US" sz="1400" b="1" dirty="0" smtClean="0"/>
            <a:t>Insert</a:t>
          </a:r>
          <a:r>
            <a:rPr lang="en-US" sz="1400" dirty="0" smtClean="0"/>
            <a:t> on right. </a:t>
          </a:r>
          <a:endParaRPr lang="en-US" sz="1400" dirty="0"/>
        </a:p>
      </dgm:t>
    </dgm:pt>
    <dgm:pt modelId="{89F7EE17-A775-4CD8-9A88-8AD8BC9915A2}" type="parTrans" cxnId="{02C96DBD-1B3B-4826-9633-76F04A414734}">
      <dgm:prSet/>
      <dgm:spPr/>
      <dgm:t>
        <a:bodyPr/>
        <a:lstStyle/>
        <a:p>
          <a:endParaRPr lang="en-US"/>
        </a:p>
      </dgm:t>
    </dgm:pt>
    <dgm:pt modelId="{54241167-0FF5-43F2-A04E-28BA23AFFD67}" type="sibTrans" cxnId="{02C96DBD-1B3B-4826-9633-76F04A414734}">
      <dgm:prSet/>
      <dgm:spPr/>
      <dgm:t>
        <a:bodyPr/>
        <a:lstStyle/>
        <a:p>
          <a:endParaRPr lang="en-US"/>
        </a:p>
      </dgm:t>
    </dgm:pt>
    <dgm:pt modelId="{4EB0C140-BCBC-4703-B6EC-FBA9241065E3}">
      <dgm:prSet custT="1"/>
      <dgm:spPr>
        <a:solidFill>
          <a:schemeClr val="accent3">
            <a:lumMod val="40000"/>
            <a:lumOff val="60000"/>
            <a:alpha val="90000"/>
          </a:schemeClr>
        </a:solidFill>
      </dgm:spPr>
      <dgm:t>
        <a:bodyPr/>
        <a:lstStyle/>
        <a:p>
          <a:r>
            <a:rPr lang="en-US" sz="1400" dirty="0" smtClean="0"/>
            <a:t>Insert, CSS style, Adobe Bridge, AP Elements on right side. </a:t>
          </a:r>
          <a:endParaRPr lang="en-US" sz="1400" dirty="0"/>
        </a:p>
      </dgm:t>
    </dgm:pt>
    <dgm:pt modelId="{576DB3BE-1A18-4482-9334-463D52A09422}" type="parTrans" cxnId="{B23631D5-F91D-4B7F-8EB2-EB6972B24204}">
      <dgm:prSet/>
      <dgm:spPr/>
      <dgm:t>
        <a:bodyPr/>
        <a:lstStyle/>
        <a:p>
          <a:endParaRPr lang="en-US"/>
        </a:p>
      </dgm:t>
    </dgm:pt>
    <dgm:pt modelId="{6460C469-9D3C-4C62-9E48-20BA7F0CE861}" type="sibTrans" cxnId="{B23631D5-F91D-4B7F-8EB2-EB6972B24204}">
      <dgm:prSet/>
      <dgm:spPr/>
      <dgm:t>
        <a:bodyPr/>
        <a:lstStyle/>
        <a:p>
          <a:endParaRPr lang="en-US"/>
        </a:p>
      </dgm:t>
    </dgm:pt>
    <dgm:pt modelId="{D4D6F3AE-2096-467F-AC35-322069E6F031}">
      <dgm:prSet custT="1"/>
      <dgm:spPr>
        <a:solidFill>
          <a:schemeClr val="accent3">
            <a:lumMod val="40000"/>
            <a:lumOff val="60000"/>
            <a:alpha val="90000"/>
          </a:schemeClr>
        </a:solidFill>
      </dgm:spPr>
      <dgm:t>
        <a:bodyPr/>
        <a:lstStyle/>
        <a:p>
          <a:r>
            <a:rPr lang="en-US" sz="1400" dirty="0" smtClean="0"/>
            <a:t>While it removes the </a:t>
          </a:r>
          <a:r>
            <a:rPr lang="en-US" sz="1400" b="1" dirty="0" smtClean="0"/>
            <a:t>Property Inspector</a:t>
          </a:r>
          <a:r>
            <a:rPr lang="en-US" sz="1400" dirty="0" smtClean="0"/>
            <a:t> from the default view.</a:t>
          </a:r>
          <a:endParaRPr lang="en-US" sz="1400" dirty="0"/>
        </a:p>
      </dgm:t>
    </dgm:pt>
    <dgm:pt modelId="{33A760E5-F3FE-4F1D-81C0-44562E57F4FC}" type="parTrans" cxnId="{9E751309-B0EA-4F2C-B60A-FB099F987EED}">
      <dgm:prSet/>
      <dgm:spPr/>
      <dgm:t>
        <a:bodyPr/>
        <a:lstStyle/>
        <a:p>
          <a:endParaRPr lang="en-US"/>
        </a:p>
      </dgm:t>
    </dgm:pt>
    <dgm:pt modelId="{0C0F7497-F95F-4DF4-99E2-6E06C71D21FF}" type="sibTrans" cxnId="{9E751309-B0EA-4F2C-B60A-FB099F987EED}">
      <dgm:prSet/>
      <dgm:spPr/>
      <dgm:t>
        <a:bodyPr/>
        <a:lstStyle/>
        <a:p>
          <a:endParaRPr lang="en-US"/>
        </a:p>
      </dgm:t>
    </dgm:pt>
    <dgm:pt modelId="{23AAE8AF-56E1-4EA0-BF16-6F861BB19C14}">
      <dgm:prSet custT="1"/>
      <dgm:spPr>
        <a:solidFill>
          <a:schemeClr val="accent3">
            <a:lumMod val="40000"/>
            <a:lumOff val="60000"/>
            <a:alpha val="90000"/>
          </a:schemeClr>
        </a:solidFill>
      </dgm:spPr>
      <dgm:t>
        <a:bodyPr/>
        <a:lstStyle/>
        <a:p>
          <a:r>
            <a:rPr lang="en-US" sz="1400" dirty="0" smtClean="0"/>
            <a:t>In this workspace, all document windows and panels are integrated into one larger application window. </a:t>
          </a:r>
          <a:endParaRPr lang="en-US" sz="1400" dirty="0"/>
        </a:p>
      </dgm:t>
    </dgm:pt>
    <dgm:pt modelId="{D895ED0D-830F-40CE-AF4B-E79F04FAF1C5}" type="parTrans" cxnId="{F1DCDE73-0BEE-413F-ADB5-F66508294FC2}">
      <dgm:prSet/>
      <dgm:spPr/>
      <dgm:t>
        <a:bodyPr/>
        <a:lstStyle/>
        <a:p>
          <a:endParaRPr lang="en-US"/>
        </a:p>
      </dgm:t>
    </dgm:pt>
    <dgm:pt modelId="{9D28598C-850C-43D1-817E-6BA4E3080B48}" type="sibTrans" cxnId="{F1DCDE73-0BEE-413F-ADB5-F66508294FC2}">
      <dgm:prSet/>
      <dgm:spPr/>
      <dgm:t>
        <a:bodyPr/>
        <a:lstStyle/>
        <a:p>
          <a:endParaRPr lang="en-US"/>
        </a:p>
      </dgm:t>
    </dgm:pt>
    <dgm:pt modelId="{50111DAF-C56E-4ED4-8477-E21EA26BC1F9}">
      <dgm:prSet custT="1"/>
      <dgm:spPr>
        <a:solidFill>
          <a:schemeClr val="accent3">
            <a:lumMod val="40000"/>
            <a:lumOff val="60000"/>
            <a:alpha val="90000"/>
          </a:schemeClr>
        </a:solidFill>
      </dgm:spPr>
      <dgm:t>
        <a:bodyPr/>
        <a:lstStyle/>
        <a:p>
          <a:r>
            <a:rPr lang="en-US" sz="1400" dirty="0" smtClean="0"/>
            <a:t>All the panel groups in this layout are docked on the right.</a:t>
          </a:r>
          <a:endParaRPr lang="en-US" sz="1400" dirty="0"/>
        </a:p>
      </dgm:t>
    </dgm:pt>
    <dgm:pt modelId="{B4A6B8A4-355B-4D99-833D-E5B1EEECDF00}" type="parTrans" cxnId="{AFC3C3C2-AB0E-474C-9379-8D30029159A6}">
      <dgm:prSet/>
      <dgm:spPr/>
      <dgm:t>
        <a:bodyPr/>
        <a:lstStyle/>
        <a:p>
          <a:endParaRPr lang="en-US"/>
        </a:p>
      </dgm:t>
    </dgm:pt>
    <dgm:pt modelId="{9F7E55A8-DFB1-4CAC-AE12-F4A94400E550}" type="sibTrans" cxnId="{AFC3C3C2-AB0E-474C-9379-8D30029159A6}">
      <dgm:prSet/>
      <dgm:spPr/>
      <dgm:t>
        <a:bodyPr/>
        <a:lstStyle/>
        <a:p>
          <a:endParaRPr lang="en-US"/>
        </a:p>
      </dgm:t>
    </dgm:pt>
    <dgm:pt modelId="{D16C48CB-385E-487E-99E8-1532DC7E4D88}">
      <dgm:prSet custT="1"/>
      <dgm:spPr>
        <a:solidFill>
          <a:schemeClr val="accent3">
            <a:lumMod val="40000"/>
            <a:lumOff val="60000"/>
            <a:alpha val="90000"/>
          </a:schemeClr>
        </a:solidFill>
      </dgm:spPr>
      <dgm:t>
        <a:bodyPr/>
        <a:lstStyle/>
        <a:p>
          <a:r>
            <a:rPr lang="en-US" sz="1400" dirty="0" smtClean="0"/>
            <a:t> Property Inspector is present at bottom. View is split view (coding and designing window).</a:t>
          </a:r>
          <a:endParaRPr lang="en-US" sz="1400" dirty="0"/>
        </a:p>
      </dgm:t>
    </dgm:pt>
    <dgm:pt modelId="{CF22C4E0-A34E-4BF0-BEB7-5C82F6A407C6}" type="parTrans" cxnId="{BD10051E-3318-4B3D-8033-EF095EDC63F3}">
      <dgm:prSet/>
      <dgm:spPr/>
      <dgm:t>
        <a:bodyPr/>
        <a:lstStyle/>
        <a:p>
          <a:endParaRPr lang="en-US"/>
        </a:p>
      </dgm:t>
    </dgm:pt>
    <dgm:pt modelId="{E7616DDA-7CB3-4AF2-BCBE-FE3F5473687B}" type="sibTrans" cxnId="{BD10051E-3318-4B3D-8033-EF095EDC63F3}">
      <dgm:prSet/>
      <dgm:spPr/>
      <dgm:t>
        <a:bodyPr/>
        <a:lstStyle/>
        <a:p>
          <a:endParaRPr lang="en-US"/>
        </a:p>
      </dgm:t>
    </dgm:pt>
    <dgm:pt modelId="{F066C68D-0BE1-4CD8-A88C-836FA27F036D}">
      <dgm:prSet custT="1"/>
      <dgm:spPr>
        <a:solidFill>
          <a:schemeClr val="accent3">
            <a:lumMod val="40000"/>
            <a:lumOff val="60000"/>
            <a:alpha val="90000"/>
          </a:schemeClr>
        </a:solidFill>
      </dgm:spPr>
      <dgm:t>
        <a:bodyPr/>
        <a:lstStyle/>
        <a:p>
          <a:r>
            <a:rPr lang="en-US" sz="1400" dirty="0" smtClean="0"/>
            <a:t>When you use this layout, the Document window and Property Inspector are displayed on the primary monitor. </a:t>
          </a:r>
          <a:endParaRPr lang="en-US" sz="1400" dirty="0"/>
        </a:p>
      </dgm:t>
    </dgm:pt>
    <dgm:pt modelId="{E3CC5703-CC22-4154-B8D2-0F1C5D14B2C2}" type="parTrans" cxnId="{7EF26648-5D00-40D3-902D-84EAA1D780EC}">
      <dgm:prSet/>
      <dgm:spPr/>
      <dgm:t>
        <a:bodyPr/>
        <a:lstStyle/>
        <a:p>
          <a:endParaRPr lang="en-US"/>
        </a:p>
      </dgm:t>
    </dgm:pt>
    <dgm:pt modelId="{859E5160-0334-4DD3-A404-DC9331D3058F}" type="sibTrans" cxnId="{7EF26648-5D00-40D3-902D-84EAA1D780EC}">
      <dgm:prSet/>
      <dgm:spPr/>
      <dgm:t>
        <a:bodyPr/>
        <a:lstStyle/>
        <a:p>
          <a:endParaRPr lang="en-US"/>
        </a:p>
      </dgm:t>
    </dgm:pt>
    <dgm:pt modelId="{F9A0084D-35E4-4B1B-A5AD-7830618E42A6}">
      <dgm:prSet custT="1"/>
      <dgm:spPr>
        <a:solidFill>
          <a:schemeClr val="accent3">
            <a:lumMod val="40000"/>
            <a:lumOff val="60000"/>
            <a:alpha val="90000"/>
          </a:schemeClr>
        </a:solidFill>
      </dgm:spPr>
      <dgm:t>
        <a:bodyPr/>
        <a:lstStyle/>
        <a:p>
          <a:r>
            <a:rPr lang="en-US" sz="1400" dirty="0" smtClean="0"/>
            <a:t>All the other panels are displayed on the secondary monitor.</a:t>
          </a:r>
          <a:endParaRPr lang="en-US" sz="1400" dirty="0"/>
        </a:p>
      </dgm:t>
    </dgm:pt>
    <dgm:pt modelId="{934E87C9-5E42-4DCA-91C6-77B10F3851A0}" type="parTrans" cxnId="{7B29D1E1-FDA4-421B-8BF3-5CD75169B284}">
      <dgm:prSet/>
      <dgm:spPr/>
      <dgm:t>
        <a:bodyPr/>
        <a:lstStyle/>
        <a:p>
          <a:endParaRPr lang="en-US"/>
        </a:p>
      </dgm:t>
    </dgm:pt>
    <dgm:pt modelId="{24269DAF-0C58-417C-B9E5-0CA27556A93A}" type="sibTrans" cxnId="{7B29D1E1-FDA4-421B-8BF3-5CD75169B284}">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4"/>
      <dgm:spPr/>
      <dgm:t>
        <a:bodyPr/>
        <a:lstStyle/>
        <a:p>
          <a:endParaRPr lang="en-US"/>
        </a:p>
      </dgm:t>
    </dgm:pt>
    <dgm:pt modelId="{F89E510D-1EE2-46EE-81BE-70A29F00E6DE}" type="pres">
      <dgm:prSet presAssocID="{0EAF9682-B1F8-4E02-A34A-E6BC34DCCA96}" presName="parentText" presStyleLbl="node1" presStyleIdx="0" presStyleCnt="4" custScaleX="102423"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4"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4"/>
      <dgm:spPr/>
      <dgm:t>
        <a:bodyPr/>
        <a:lstStyle/>
        <a:p>
          <a:endParaRPr lang="en-US"/>
        </a:p>
      </dgm:t>
    </dgm:pt>
    <dgm:pt modelId="{BA6D28AA-79AE-468C-92AF-1B3BA54E5829}" type="pres">
      <dgm:prSet presAssocID="{E78D2F9B-A2F9-4F46-B4BA-303592BBD943}" presName="parentText" presStyleLbl="node1" presStyleIdx="1" presStyleCnt="4"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1" presStyleCnt="4">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9279627D-C3CA-4CE2-886B-94B485EEDF47}" type="pres">
      <dgm:prSet presAssocID="{C6931B78-C70D-4CF4-9514-AA61DB2DEEDE}" presName="parentLin" presStyleCnt="0"/>
      <dgm:spPr/>
    </dgm:pt>
    <dgm:pt modelId="{6E67C7ED-1F14-4791-9C71-D221033568B7}" type="pres">
      <dgm:prSet presAssocID="{C6931B78-C70D-4CF4-9514-AA61DB2DEEDE}" presName="parentLeftMargin" presStyleLbl="node1" presStyleIdx="1" presStyleCnt="4"/>
      <dgm:spPr/>
      <dgm:t>
        <a:bodyPr/>
        <a:lstStyle/>
        <a:p>
          <a:endParaRPr lang="en-US"/>
        </a:p>
      </dgm:t>
    </dgm:pt>
    <dgm:pt modelId="{A205D003-64B6-4472-A37D-D26E0935C9BF}" type="pres">
      <dgm:prSet presAssocID="{C6931B78-C70D-4CF4-9514-AA61DB2DEEDE}" presName="parentText" presStyleLbl="node1" presStyleIdx="2" presStyleCnt="4" custLinFactNeighborX="-40000">
        <dgm:presLayoutVars>
          <dgm:chMax val="0"/>
          <dgm:bulletEnabled val="1"/>
        </dgm:presLayoutVars>
      </dgm:prSet>
      <dgm:spPr/>
      <dgm:t>
        <a:bodyPr/>
        <a:lstStyle/>
        <a:p>
          <a:endParaRPr lang="en-US"/>
        </a:p>
      </dgm:t>
    </dgm:pt>
    <dgm:pt modelId="{A4865FD9-4838-4BA1-AB7D-78A723B64B5C}" type="pres">
      <dgm:prSet presAssocID="{C6931B78-C70D-4CF4-9514-AA61DB2DEEDE}" presName="negativeSpace" presStyleCnt="0"/>
      <dgm:spPr/>
    </dgm:pt>
    <dgm:pt modelId="{C511DF64-1885-4623-B656-C7BBEF774BE8}" type="pres">
      <dgm:prSet presAssocID="{C6931B78-C70D-4CF4-9514-AA61DB2DEEDE}" presName="childText" presStyleLbl="conFgAcc1" presStyleIdx="2" presStyleCnt="4">
        <dgm:presLayoutVars>
          <dgm:bulletEnabled val="1"/>
        </dgm:presLayoutVars>
      </dgm:prSet>
      <dgm:spPr/>
      <dgm:t>
        <a:bodyPr/>
        <a:lstStyle/>
        <a:p>
          <a:endParaRPr lang="en-US"/>
        </a:p>
      </dgm:t>
    </dgm:pt>
    <dgm:pt modelId="{27CF403D-65EC-4516-B16D-AB0C60DDC876}" type="pres">
      <dgm:prSet presAssocID="{A1EE7809-DCFB-4129-87B8-148CB5116A3C}"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2" presStyleCnt="4"/>
      <dgm:spPr/>
      <dgm:t>
        <a:bodyPr/>
        <a:lstStyle/>
        <a:p>
          <a:endParaRPr lang="en-US"/>
        </a:p>
      </dgm:t>
    </dgm:pt>
    <dgm:pt modelId="{39270827-321C-487D-8701-D3C791DADC60}" type="pres">
      <dgm:prSet presAssocID="{DD2972BB-86F5-43ED-95EB-0E6235EE415E}" presName="parentText" presStyleLbl="node1" presStyleIdx="3" presStyleCnt="4" custScaleX="102651" custScaleY="87969"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3" presStyleCnt="4" custLinFactNeighborY="-22453">
        <dgm:presLayoutVars>
          <dgm:bulletEnabled val="1"/>
        </dgm:presLayoutVars>
      </dgm:prSet>
      <dgm:spPr/>
      <dgm:t>
        <a:bodyPr/>
        <a:lstStyle/>
        <a:p>
          <a:endParaRPr lang="en-US"/>
        </a:p>
      </dgm:t>
    </dgm:pt>
  </dgm:ptLst>
  <dgm:cxnLst>
    <dgm:cxn modelId="{043DF2DA-9F92-4B51-A9D1-9352771068E1}" srcId="{E78D2F9B-A2F9-4F46-B4BA-303592BBD943}" destId="{05681F84-B782-4778-A47F-95E98E8F0936}" srcOrd="0" destOrd="0" parTransId="{94602FF8-8E8F-4206-86B0-8352F4A5697E}" sibTransId="{EBAC166F-BABC-43F1-8238-53B6458D9E37}"/>
    <dgm:cxn modelId="{11220FF1-A552-439F-A177-966DDF5D71E3}" srcId="{9E018682-F920-4DE4-848B-9A1180AFE0E6}" destId="{DD2972BB-86F5-43ED-95EB-0E6235EE415E}" srcOrd="3" destOrd="0" parTransId="{D39F6C01-923D-4B2C-9441-495951EBA3D8}" sibTransId="{53A88CDB-A6B1-40B6-978D-1514548A3D8B}"/>
    <dgm:cxn modelId="{00823B40-43C9-4A8F-ACA0-B5E9FAAD7C85}" type="presOf" srcId="{0EAF9682-B1F8-4E02-A34A-E6BC34DCCA96}" destId="{E736F3BE-881B-4B2E-9BA6-B26B41AC01E6}" srcOrd="0" destOrd="0" presId="urn:microsoft.com/office/officeart/2005/8/layout/list1"/>
    <dgm:cxn modelId="{E5867DB2-297D-437C-B5D5-62F6E7309F43}" type="presOf" srcId="{C6931B78-C70D-4CF4-9514-AA61DB2DEEDE}" destId="{A205D003-64B6-4472-A37D-D26E0935C9BF}" srcOrd="1" destOrd="0" presId="urn:microsoft.com/office/officeart/2005/8/layout/list1"/>
    <dgm:cxn modelId="{AEC6F164-E1A1-4066-B570-61E29A54EB52}" type="presOf" srcId="{9E018682-F920-4DE4-848B-9A1180AFE0E6}" destId="{35B9770D-CA92-443B-8E98-61B8397B238F}" srcOrd="0" destOrd="0" presId="urn:microsoft.com/office/officeart/2005/8/layout/list1"/>
    <dgm:cxn modelId="{BD10051E-3318-4B3D-8033-EF095EDC63F3}" srcId="{C6931B78-C70D-4CF4-9514-AA61DB2DEEDE}" destId="{D16C48CB-385E-487E-99E8-1532DC7E4D88}" srcOrd="1" destOrd="0" parTransId="{CF22C4E0-A34E-4BF0-BEB7-5C82F6A407C6}" sibTransId="{E7616DDA-7CB3-4AF2-BCBE-FE3F5473687B}"/>
    <dgm:cxn modelId="{631B44F4-9C98-41D1-AFBC-0E3BAB982A7B}" type="presOf" srcId="{0DF0FA0B-F621-4844-833E-13A34D26F1D3}" destId="{C511DF64-1885-4623-B656-C7BBEF774BE8}" srcOrd="0" destOrd="0" presId="urn:microsoft.com/office/officeart/2005/8/layout/list1"/>
    <dgm:cxn modelId="{2336AAE1-2FBA-4D97-9C5C-B882F6F75E67}" type="presOf" srcId="{0EAF9682-B1F8-4E02-A34A-E6BC34DCCA96}" destId="{F89E510D-1EE2-46EE-81BE-70A29F00E6DE}" srcOrd="1" destOrd="0" presId="urn:microsoft.com/office/officeart/2005/8/layout/list1"/>
    <dgm:cxn modelId="{27D4389D-BD9E-4B9B-9A00-F2098BBADE34}" srcId="{DD2972BB-86F5-43ED-95EB-0E6235EE415E}" destId="{0BE71C6B-AB23-42F8-8530-ACCE65770C59}" srcOrd="0" destOrd="0" parTransId="{308B6FAC-DF33-46CE-8CE5-F1646D84FDB5}" sibTransId="{9223DA28-1101-4C6A-AC42-5D5C9AF21025}"/>
    <dgm:cxn modelId="{9E751309-B0EA-4F2C-B60A-FB099F987EED}" srcId="{0EAF9682-B1F8-4E02-A34A-E6BC34DCCA96}" destId="{D4D6F3AE-2096-467F-AC35-322069E6F031}" srcOrd="3" destOrd="0" parTransId="{33A760E5-F3FE-4F1D-81C0-44562E57F4FC}" sibTransId="{0C0F7497-F95F-4DF4-99E2-6E06C71D21FF}"/>
    <dgm:cxn modelId="{EDB55316-1DE1-493B-9E3B-7CEF99F5FE49}" type="presOf" srcId="{D4D6F3AE-2096-467F-AC35-322069E6F031}" destId="{A3A48043-0B63-489A-B90C-A566B8DF0AB2}" srcOrd="0" destOrd="3" presId="urn:microsoft.com/office/officeart/2005/8/layout/list1"/>
    <dgm:cxn modelId="{34DAD383-0D8C-4D70-832C-CF2B4F16FBD2}" type="presOf" srcId="{DD2972BB-86F5-43ED-95EB-0E6235EE415E}" destId="{39270827-321C-487D-8701-D3C791DADC60}" srcOrd="1" destOrd="0" presId="urn:microsoft.com/office/officeart/2005/8/layout/list1"/>
    <dgm:cxn modelId="{49F6D0AB-FA42-40CC-B8AB-828932341361}" srcId="{0EAF9682-B1F8-4E02-A34A-E6BC34DCCA96}" destId="{3A238C8B-31F0-40F7-B9EC-E53169E5539B}" srcOrd="0" destOrd="0" parTransId="{BD484845-0919-4237-BFD4-636E1E810D3F}" sibTransId="{7D267695-1A6C-4A54-9064-D4A2AC20FE80}"/>
    <dgm:cxn modelId="{D335EBA5-5137-46D3-8A15-D24BAA65ECE0}" srcId="{9E018682-F920-4DE4-848B-9A1180AFE0E6}" destId="{0EAF9682-B1F8-4E02-A34A-E6BC34DCCA96}" srcOrd="0" destOrd="0" parTransId="{51AABED0-CE9E-4EF0-9C33-94D5FD22E4B5}" sibTransId="{29F01021-BD6F-4C1D-B789-253439A9C9DE}"/>
    <dgm:cxn modelId="{AFC3C3C2-AB0E-474C-9379-8D30029159A6}" srcId="{E78D2F9B-A2F9-4F46-B4BA-303592BBD943}" destId="{50111DAF-C56E-4ED4-8477-E21EA26BC1F9}" srcOrd="2" destOrd="0" parTransId="{B4A6B8A4-355B-4D99-833D-E5B1EEECDF00}" sibTransId="{9F7E55A8-DFB1-4CAC-AE12-F4A94400E550}"/>
    <dgm:cxn modelId="{A3CF4C5A-4E6D-4E83-BEF6-885D49A6F88F}" type="presOf" srcId="{4EB0C140-BCBC-4703-B6EC-FBA9241065E3}" destId="{A3A48043-0B63-489A-B90C-A566B8DF0AB2}" srcOrd="0" destOrd="2" presId="urn:microsoft.com/office/officeart/2005/8/layout/list1"/>
    <dgm:cxn modelId="{F1DCDE73-0BEE-413F-ADB5-F66508294FC2}" srcId="{E78D2F9B-A2F9-4F46-B4BA-303592BBD943}" destId="{23AAE8AF-56E1-4EA0-BF16-6F861BB19C14}" srcOrd="1" destOrd="0" parTransId="{D895ED0D-830F-40CE-AF4B-E79F04FAF1C5}" sibTransId="{9D28598C-850C-43D1-817E-6BA4E3080B48}"/>
    <dgm:cxn modelId="{C5730C4E-9F8E-4A9C-A1DC-F9B33C37E5A0}" type="presOf" srcId="{50111DAF-C56E-4ED4-8477-E21EA26BC1F9}" destId="{EAC038EA-CD33-4F31-8AE8-8CE5E530A12A}" srcOrd="0" destOrd="2" presId="urn:microsoft.com/office/officeart/2005/8/layout/list1"/>
    <dgm:cxn modelId="{57171ACA-6329-4E33-8588-FF2F2082E791}" srcId="{9E018682-F920-4DE4-848B-9A1180AFE0E6}" destId="{C6931B78-C70D-4CF4-9514-AA61DB2DEEDE}" srcOrd="2" destOrd="0" parTransId="{781A3BC2-F751-4407-86CC-4E4507EE80C4}" sibTransId="{A1EE7809-DCFB-4129-87B8-148CB5116A3C}"/>
    <dgm:cxn modelId="{BD9D468C-23BF-4099-B7AD-3155D594BD38}" type="presOf" srcId="{DD2972BB-86F5-43ED-95EB-0E6235EE415E}" destId="{F2D1EC00-5936-4507-A1B3-ADE919C81521}" srcOrd="0" destOrd="0" presId="urn:microsoft.com/office/officeart/2005/8/layout/list1"/>
    <dgm:cxn modelId="{549DE282-53ED-4E0F-B8C0-955E462858F1}" type="presOf" srcId="{D16C48CB-385E-487E-99E8-1532DC7E4D88}" destId="{C511DF64-1885-4623-B656-C7BBEF774BE8}" srcOrd="0" destOrd="1" presId="urn:microsoft.com/office/officeart/2005/8/layout/list1"/>
    <dgm:cxn modelId="{337EB91A-17B0-4743-B0AD-74EE31078F80}" type="presOf" srcId="{23AAE8AF-56E1-4EA0-BF16-6F861BB19C14}" destId="{EAC038EA-CD33-4F31-8AE8-8CE5E530A12A}" srcOrd="0" destOrd="1" presId="urn:microsoft.com/office/officeart/2005/8/layout/list1"/>
    <dgm:cxn modelId="{F35A317E-A6B2-489A-9E4A-7DFE9EB94CFD}" type="presOf" srcId="{E78D2F9B-A2F9-4F46-B4BA-303592BBD943}" destId="{BA6D28AA-79AE-468C-92AF-1B3BA54E5829}" srcOrd="1" destOrd="0" presId="urn:microsoft.com/office/officeart/2005/8/layout/list1"/>
    <dgm:cxn modelId="{605DFA78-0BDB-4703-921C-52D8C0746623}" srcId="{C6931B78-C70D-4CF4-9514-AA61DB2DEEDE}" destId="{0DF0FA0B-F621-4844-833E-13A34D26F1D3}" srcOrd="0" destOrd="0" parTransId="{C1B8FF91-F37F-4386-ADC3-D1E6444CAC0E}" sibTransId="{E3A2ED5D-3DDA-466C-B118-33A4D383E9C1}"/>
    <dgm:cxn modelId="{C24CECEB-002B-49B8-8F7E-9EF9781289B9}" type="presOf" srcId="{C1C943A9-781F-4584-A82C-132E9640D048}" destId="{A3A48043-0B63-489A-B90C-A566B8DF0AB2}" srcOrd="0" destOrd="1" presId="urn:microsoft.com/office/officeart/2005/8/layout/list1"/>
    <dgm:cxn modelId="{7B29D1E1-FDA4-421B-8BF3-5CD75169B284}" srcId="{DD2972BB-86F5-43ED-95EB-0E6235EE415E}" destId="{F9A0084D-35E4-4B1B-A5AD-7830618E42A6}" srcOrd="2" destOrd="0" parTransId="{934E87C9-5E42-4DCA-91C6-77B10F3851A0}" sibTransId="{24269DAF-0C58-417C-B9E5-0CA27556A93A}"/>
    <dgm:cxn modelId="{4BC20AA3-4793-4CCC-A280-6F6C706F2F98}" type="presOf" srcId="{F066C68D-0BE1-4CD8-A88C-836FA27F036D}" destId="{E5F8AC0D-C818-46D2-8191-251E5BC620F9}" srcOrd="0" destOrd="1" presId="urn:microsoft.com/office/officeart/2005/8/layout/list1"/>
    <dgm:cxn modelId="{B23631D5-F91D-4B7F-8EB2-EB6972B24204}" srcId="{0EAF9682-B1F8-4E02-A34A-E6BC34DCCA96}" destId="{4EB0C140-BCBC-4703-B6EC-FBA9241065E3}" srcOrd="2" destOrd="0" parTransId="{576DB3BE-1A18-4482-9334-463D52A09422}" sibTransId="{6460C469-9D3C-4C62-9E48-20BA7F0CE861}"/>
    <dgm:cxn modelId="{02C96DBD-1B3B-4826-9633-76F04A414734}" srcId="{0EAF9682-B1F8-4E02-A34A-E6BC34DCCA96}" destId="{C1C943A9-781F-4584-A82C-132E9640D048}" srcOrd="1" destOrd="0" parTransId="{89F7EE17-A775-4CD8-9A88-8AD8BC9915A2}" sibTransId="{54241167-0FF5-43F2-A04E-28BA23AFFD67}"/>
    <dgm:cxn modelId="{AAB5BB8F-0A94-4611-A7D9-56C34194DC27}" type="presOf" srcId="{E78D2F9B-A2F9-4F46-B4BA-303592BBD943}" destId="{4D331CF4-02D7-4FEE-80B1-B1DE57E7C063}" srcOrd="0" destOrd="0" presId="urn:microsoft.com/office/officeart/2005/8/layout/list1"/>
    <dgm:cxn modelId="{50950AD4-7138-4475-BC92-A03F6BE82EAE}" srcId="{9E018682-F920-4DE4-848B-9A1180AFE0E6}" destId="{E78D2F9B-A2F9-4F46-B4BA-303592BBD943}" srcOrd="1" destOrd="0" parTransId="{45869E47-1BF0-4EF2-96EC-175A26B99201}" sibTransId="{BD4901A9-4372-4AF1-8C7A-84CFB47CEEDE}"/>
    <dgm:cxn modelId="{09A17496-4A90-4D48-B990-5EA184544BA1}" type="presOf" srcId="{3A238C8B-31F0-40F7-B9EC-E53169E5539B}" destId="{A3A48043-0B63-489A-B90C-A566B8DF0AB2}" srcOrd="0" destOrd="0" presId="urn:microsoft.com/office/officeart/2005/8/layout/list1"/>
    <dgm:cxn modelId="{75B03D88-D9B6-4489-B6D4-CBA35C4276BA}" type="presOf" srcId="{0BE71C6B-AB23-42F8-8530-ACCE65770C59}" destId="{E5F8AC0D-C818-46D2-8191-251E5BC620F9}" srcOrd="0" destOrd="0" presId="urn:microsoft.com/office/officeart/2005/8/layout/list1"/>
    <dgm:cxn modelId="{C1031E5F-45A0-4C01-B67B-48A5A7C8E77F}" type="presOf" srcId="{05681F84-B782-4778-A47F-95E98E8F0936}" destId="{EAC038EA-CD33-4F31-8AE8-8CE5E530A12A}" srcOrd="0" destOrd="0" presId="urn:microsoft.com/office/officeart/2005/8/layout/list1"/>
    <dgm:cxn modelId="{04FD6023-30A8-4691-BBE4-4F085D2CC27F}" type="presOf" srcId="{C6931B78-C70D-4CF4-9514-AA61DB2DEEDE}" destId="{6E67C7ED-1F14-4791-9C71-D221033568B7}" srcOrd="0" destOrd="0" presId="urn:microsoft.com/office/officeart/2005/8/layout/list1"/>
    <dgm:cxn modelId="{827E4EC2-A946-44B3-9A2C-9FC5659B12F6}" type="presOf" srcId="{F9A0084D-35E4-4B1B-A5AD-7830618E42A6}" destId="{E5F8AC0D-C818-46D2-8191-251E5BC620F9}" srcOrd="0" destOrd="2" presId="urn:microsoft.com/office/officeart/2005/8/layout/list1"/>
    <dgm:cxn modelId="{7EF26648-5D00-40D3-902D-84EAA1D780EC}" srcId="{DD2972BB-86F5-43ED-95EB-0E6235EE415E}" destId="{F066C68D-0BE1-4CD8-A88C-836FA27F036D}" srcOrd="1" destOrd="0" parTransId="{E3CC5703-CC22-4154-B8D2-0F1C5D14B2C2}" sibTransId="{859E5160-0334-4DD3-A404-DC9331D3058F}"/>
    <dgm:cxn modelId="{36B4399E-7280-45D2-B34B-1AC67A6D36B7}" type="presParOf" srcId="{35B9770D-CA92-443B-8E98-61B8397B238F}" destId="{0473A6B5-DC7A-437A-B45A-5718DC69EABD}" srcOrd="0" destOrd="0" presId="urn:microsoft.com/office/officeart/2005/8/layout/list1"/>
    <dgm:cxn modelId="{18C7C9AE-73CD-4125-A4F5-D19629626662}" type="presParOf" srcId="{0473A6B5-DC7A-437A-B45A-5718DC69EABD}" destId="{E736F3BE-881B-4B2E-9BA6-B26B41AC01E6}" srcOrd="0" destOrd="0" presId="urn:microsoft.com/office/officeart/2005/8/layout/list1"/>
    <dgm:cxn modelId="{10CF5E08-6D4E-40F9-AB71-2050A19C9D4A}" type="presParOf" srcId="{0473A6B5-DC7A-437A-B45A-5718DC69EABD}" destId="{F89E510D-1EE2-46EE-81BE-70A29F00E6DE}" srcOrd="1" destOrd="0" presId="urn:microsoft.com/office/officeart/2005/8/layout/list1"/>
    <dgm:cxn modelId="{A4743AAC-4F1B-4672-807D-0B759931BCC1}" type="presParOf" srcId="{35B9770D-CA92-443B-8E98-61B8397B238F}" destId="{302E932B-1D19-4F55-8CFF-667490D2A380}" srcOrd="1" destOrd="0" presId="urn:microsoft.com/office/officeart/2005/8/layout/list1"/>
    <dgm:cxn modelId="{E92851E7-D841-4E6F-A9C2-12FDF32C05D9}" type="presParOf" srcId="{35B9770D-CA92-443B-8E98-61B8397B238F}" destId="{A3A48043-0B63-489A-B90C-A566B8DF0AB2}" srcOrd="2" destOrd="0" presId="urn:microsoft.com/office/officeart/2005/8/layout/list1"/>
    <dgm:cxn modelId="{D0559ACC-6F91-4672-9067-B17767CD129C}" type="presParOf" srcId="{35B9770D-CA92-443B-8E98-61B8397B238F}" destId="{1C3D44FA-DC0A-46CE-B62A-D6474139B106}" srcOrd="3" destOrd="0" presId="urn:microsoft.com/office/officeart/2005/8/layout/list1"/>
    <dgm:cxn modelId="{438C2DAB-9001-4790-A3EB-DE77E4DA16E7}" type="presParOf" srcId="{35B9770D-CA92-443B-8E98-61B8397B238F}" destId="{79CE43D1-87A1-4EA2-BC10-22B6037217FF}" srcOrd="4" destOrd="0" presId="urn:microsoft.com/office/officeart/2005/8/layout/list1"/>
    <dgm:cxn modelId="{A01C91D9-381A-44E9-A4F7-271199DE1BAC}" type="presParOf" srcId="{79CE43D1-87A1-4EA2-BC10-22B6037217FF}" destId="{4D331CF4-02D7-4FEE-80B1-B1DE57E7C063}" srcOrd="0" destOrd="0" presId="urn:microsoft.com/office/officeart/2005/8/layout/list1"/>
    <dgm:cxn modelId="{3396BA6D-BC51-4687-B1E1-97C8228AD0DD}" type="presParOf" srcId="{79CE43D1-87A1-4EA2-BC10-22B6037217FF}" destId="{BA6D28AA-79AE-468C-92AF-1B3BA54E5829}" srcOrd="1" destOrd="0" presId="urn:microsoft.com/office/officeart/2005/8/layout/list1"/>
    <dgm:cxn modelId="{BF310422-1233-4707-9997-1D0F975BCB11}" type="presParOf" srcId="{35B9770D-CA92-443B-8E98-61B8397B238F}" destId="{1F6E77D1-A85B-4C97-9B5D-2E2B525336AA}" srcOrd="5" destOrd="0" presId="urn:microsoft.com/office/officeart/2005/8/layout/list1"/>
    <dgm:cxn modelId="{D057E241-9C86-4AC1-AA9A-20293C2B9FFF}" type="presParOf" srcId="{35B9770D-CA92-443B-8E98-61B8397B238F}" destId="{EAC038EA-CD33-4F31-8AE8-8CE5E530A12A}" srcOrd="6" destOrd="0" presId="urn:microsoft.com/office/officeart/2005/8/layout/list1"/>
    <dgm:cxn modelId="{E46A11D2-E853-41DA-9193-256C45639AA5}" type="presParOf" srcId="{35B9770D-CA92-443B-8E98-61B8397B238F}" destId="{56BE9EF4-31E6-408B-B0B9-E6AC15B14F1C}" srcOrd="7" destOrd="0" presId="urn:microsoft.com/office/officeart/2005/8/layout/list1"/>
    <dgm:cxn modelId="{45A88686-B1B0-4D13-8346-949270F98B86}" type="presParOf" srcId="{35B9770D-CA92-443B-8E98-61B8397B238F}" destId="{9279627D-C3CA-4CE2-886B-94B485EEDF47}" srcOrd="8" destOrd="0" presId="urn:microsoft.com/office/officeart/2005/8/layout/list1"/>
    <dgm:cxn modelId="{AF033887-A99C-42B0-B753-7614AA775F75}" type="presParOf" srcId="{9279627D-C3CA-4CE2-886B-94B485EEDF47}" destId="{6E67C7ED-1F14-4791-9C71-D221033568B7}" srcOrd="0" destOrd="0" presId="urn:microsoft.com/office/officeart/2005/8/layout/list1"/>
    <dgm:cxn modelId="{9DABA565-F606-41E4-9558-9FF7FF41AE41}" type="presParOf" srcId="{9279627D-C3CA-4CE2-886B-94B485EEDF47}" destId="{A205D003-64B6-4472-A37D-D26E0935C9BF}" srcOrd="1" destOrd="0" presId="urn:microsoft.com/office/officeart/2005/8/layout/list1"/>
    <dgm:cxn modelId="{858D5E1C-97C7-4B2A-9E04-BE7ABF67A14D}" type="presParOf" srcId="{35B9770D-CA92-443B-8E98-61B8397B238F}" destId="{A4865FD9-4838-4BA1-AB7D-78A723B64B5C}" srcOrd="9" destOrd="0" presId="urn:microsoft.com/office/officeart/2005/8/layout/list1"/>
    <dgm:cxn modelId="{F9CE6633-FB75-492B-AF34-7EA5C628EFD8}" type="presParOf" srcId="{35B9770D-CA92-443B-8E98-61B8397B238F}" destId="{C511DF64-1885-4623-B656-C7BBEF774BE8}" srcOrd="10" destOrd="0" presId="urn:microsoft.com/office/officeart/2005/8/layout/list1"/>
    <dgm:cxn modelId="{75C69D59-DDEA-42E9-B14B-42D9F21643F3}" type="presParOf" srcId="{35B9770D-CA92-443B-8E98-61B8397B238F}" destId="{27CF403D-65EC-4516-B16D-AB0C60DDC876}" srcOrd="11" destOrd="0" presId="urn:microsoft.com/office/officeart/2005/8/layout/list1"/>
    <dgm:cxn modelId="{BDC98A1F-FA41-4B2D-99FF-C146612F7166}" type="presParOf" srcId="{35B9770D-CA92-443B-8E98-61B8397B238F}" destId="{6AC97F89-B2F6-49D8-9F5E-204CF7773244}" srcOrd="12" destOrd="0" presId="urn:microsoft.com/office/officeart/2005/8/layout/list1"/>
    <dgm:cxn modelId="{06393A60-56E5-40FE-AE9A-66C021CD9D0F}" type="presParOf" srcId="{6AC97F89-B2F6-49D8-9F5E-204CF7773244}" destId="{F2D1EC00-5936-4507-A1B3-ADE919C81521}" srcOrd="0" destOrd="0" presId="urn:microsoft.com/office/officeart/2005/8/layout/list1"/>
    <dgm:cxn modelId="{D08D3727-BA0B-4366-9BAA-16713E8660A3}" type="presParOf" srcId="{6AC97F89-B2F6-49D8-9F5E-204CF7773244}" destId="{39270827-321C-487D-8701-D3C791DADC60}" srcOrd="1" destOrd="0" presId="urn:microsoft.com/office/officeart/2005/8/layout/list1"/>
    <dgm:cxn modelId="{A08FDC20-00F8-4553-8CA3-5E33FE218412}" type="presParOf" srcId="{35B9770D-CA92-443B-8E98-61B8397B238F}" destId="{A6E5FD3D-80F8-4246-80C8-41686BF3ECAC}" srcOrd="13" destOrd="0" presId="urn:microsoft.com/office/officeart/2005/8/layout/list1"/>
    <dgm:cxn modelId="{4DFA9092-D4C4-4194-9264-030530D5699F}" type="presParOf" srcId="{35B9770D-CA92-443B-8E98-61B8397B238F}" destId="{E5F8AC0D-C818-46D2-8191-251E5BC620F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To start an external image editor, do one of the following:</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800" dirty="0" smtClean="0">
              <a:latin typeface="Calibri" pitchFamily="34" charset="0"/>
              <a:cs typeface="Calibri" pitchFamily="34" charset="0"/>
            </a:rPr>
            <a:t>Right-click the image you want to edit, then click </a:t>
          </a:r>
          <a:r>
            <a:rPr lang="en-US" sz="1800" b="1" dirty="0" smtClean="0">
              <a:latin typeface="Calibri" pitchFamily="34" charset="0"/>
              <a:cs typeface="Calibri" pitchFamily="34" charset="0"/>
            </a:rPr>
            <a:t>Edit With</a:t>
          </a:r>
          <a:r>
            <a:rPr lang="en-US" sz="1800" dirty="0" smtClean="0">
              <a:latin typeface="Calibri" pitchFamily="34" charset="0"/>
              <a:cs typeface="Calibri" pitchFamily="34" charset="0"/>
            </a:rPr>
            <a:t>, click </a:t>
          </a:r>
          <a:r>
            <a:rPr lang="en-US" sz="1800" b="1" dirty="0" smtClean="0">
              <a:latin typeface="Calibri" pitchFamily="34" charset="0"/>
              <a:cs typeface="Calibri" pitchFamily="34" charset="0"/>
            </a:rPr>
            <a:t>Browse</a:t>
          </a:r>
          <a:r>
            <a:rPr lang="en-US" sz="1800" dirty="0" smtClean="0">
              <a:latin typeface="Calibri" pitchFamily="34" charset="0"/>
              <a:cs typeface="Calibri" pitchFamily="34" charset="0"/>
            </a:rPr>
            <a:t>, and then select an editor. Other editors present are Photoshop, Fireworks, </a:t>
          </a:r>
          <a:r>
            <a:rPr lang="en-US" sz="1800" dirty="0" err="1" smtClean="0">
              <a:latin typeface="Calibri" pitchFamily="34" charset="0"/>
              <a:cs typeface="Calibri" pitchFamily="34" charset="0"/>
            </a:rPr>
            <a:t>iexplore</a:t>
          </a:r>
          <a:r>
            <a:rPr lang="en-US" sz="1800" dirty="0" smtClean="0">
              <a:latin typeface="Calibri" pitchFamily="34" charset="0"/>
              <a:cs typeface="Calibri" pitchFamily="34" charset="0"/>
            </a:rPr>
            <a:t> and Browse.</a:t>
          </a:r>
          <a:endParaRPr lang="en-US" sz="180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800" dirty="0" smtClean="0">
              <a:latin typeface="Calibri" pitchFamily="34" charset="0"/>
              <a:cs typeface="Calibri" pitchFamily="34" charset="0"/>
            </a:rPr>
            <a:t>Select the image you want to edit, and click the </a:t>
          </a:r>
          <a:r>
            <a:rPr lang="en-US" sz="1800" b="1" dirty="0" smtClean="0">
              <a:latin typeface="Calibri" pitchFamily="34" charset="0"/>
              <a:cs typeface="Calibri" pitchFamily="34" charset="0"/>
            </a:rPr>
            <a:t>Edit</a:t>
          </a:r>
          <a:r>
            <a:rPr lang="en-US" sz="1800" dirty="0" smtClean="0">
              <a:latin typeface="Calibri" pitchFamily="34" charset="0"/>
              <a:cs typeface="Calibri" pitchFamily="34" charset="0"/>
            </a:rPr>
            <a:t> button (the Pencil icon) in the </a:t>
          </a:r>
          <a:r>
            <a:rPr lang="en-US" sz="1800" b="1" dirty="0" smtClean="0">
              <a:latin typeface="Calibri" pitchFamily="34" charset="0"/>
              <a:cs typeface="Calibri" pitchFamily="34" charset="0"/>
            </a:rPr>
            <a:t>Property Inspector</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800" dirty="0" smtClean="0">
              <a:latin typeface="Calibri" pitchFamily="34" charset="0"/>
              <a:cs typeface="Calibri" pitchFamily="34" charset="0"/>
            </a:rPr>
            <a:t>If you don’t see an updated image after returning to the Dreamweaver window, select the image and then click the </a:t>
          </a:r>
          <a:r>
            <a:rPr lang="en-US" sz="1800" b="1" dirty="0" smtClean="0">
              <a:latin typeface="Calibri" pitchFamily="34" charset="0"/>
              <a:cs typeface="Calibri" pitchFamily="34" charset="0"/>
            </a:rPr>
            <a:t>Refresh</a:t>
          </a:r>
          <a:r>
            <a:rPr lang="en-US" sz="1800" dirty="0" smtClean="0">
              <a:latin typeface="Calibri" pitchFamily="34" charset="0"/>
              <a:cs typeface="Calibri" pitchFamily="34" charset="0"/>
            </a:rPr>
            <a:t> button in the </a:t>
          </a:r>
          <a:r>
            <a:rPr lang="en-US" sz="1800" b="1" dirty="0" smtClean="0">
              <a:latin typeface="Calibri" pitchFamily="34" charset="0"/>
              <a:cs typeface="Calibri" pitchFamily="34" charset="0"/>
            </a:rPr>
            <a:t>Property Inspector</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866375"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3"/>
      <dgm:spPr/>
      <dgm:t>
        <a:bodyPr/>
        <a:lstStyle/>
        <a:p>
          <a:endParaRPr lang="en-US"/>
        </a:p>
      </dgm:t>
    </dgm:pt>
    <dgm:pt modelId="{56E95771-CAF8-441F-9C29-95B345C1BC36}" type="pres">
      <dgm:prSet presAssocID="{D6A3040D-8377-4504-95EA-F17CB7DD2DEA}" presName="childText" presStyleLbl="bgAcc1" presStyleIdx="0" presStyleCnt="3" custScaleX="1157688" custScaleY="232589" custLinFactNeighborX="-1515" custLinFactNeighborY="-59588">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3"/>
      <dgm:spPr/>
      <dgm:t>
        <a:bodyPr/>
        <a:lstStyle/>
        <a:p>
          <a:endParaRPr lang="en-US"/>
        </a:p>
      </dgm:t>
    </dgm:pt>
    <dgm:pt modelId="{61E2C684-EBD0-485A-A69A-410BAE7028A4}" type="pres">
      <dgm:prSet presAssocID="{D50A3AAC-7505-447E-BD38-9E15D70972CE}" presName="childText" presStyleLbl="bgAcc1" presStyleIdx="1" presStyleCnt="3" custScaleX="1158979" custScaleY="271703" custLinFactNeighborX="-1515" custLinFactNeighborY="4980">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3"/>
      <dgm:spPr/>
      <dgm:t>
        <a:bodyPr/>
        <a:lstStyle/>
        <a:p>
          <a:endParaRPr lang="en-US"/>
        </a:p>
      </dgm:t>
    </dgm:pt>
    <dgm:pt modelId="{37FAE7F2-3481-4698-9EAC-9A7F7BEDF7E1}" type="pres">
      <dgm:prSet presAssocID="{9BCA323E-6A5B-4060-8D3D-6F08D535ED50}" presName="childText" presStyleLbl="bgAcc1" presStyleIdx="2" presStyleCnt="3" custScaleX="1221362" custScaleY="256824" custLinFactNeighborX="-1515" custLinFactNeighborY="76457">
        <dgm:presLayoutVars>
          <dgm:bulletEnabled val="1"/>
        </dgm:presLayoutVars>
      </dgm:prSet>
      <dgm:spPr/>
      <dgm:t>
        <a:bodyPr/>
        <a:lstStyle/>
        <a:p>
          <a:endParaRPr lang="en-US"/>
        </a:p>
      </dgm:t>
    </dgm:pt>
  </dgm:ptLst>
  <dgm:cxnLst>
    <dgm:cxn modelId="{8C53D2DC-663D-44E9-B82F-74D10FABF098}" type="presOf" srcId="{8284AD39-911A-4534-9D24-A79788150699}" destId="{159E9CC5-F056-481E-890B-D81D92944806}" srcOrd="0" destOrd="0" presId="urn:microsoft.com/office/officeart/2005/8/layout/hierarchy3"/>
    <dgm:cxn modelId="{6D1463BA-4FFC-492F-8265-8A2F29100BB1}" type="presOf" srcId="{4F57FD8E-722A-4FE1-A800-A7842B64FACF}" destId="{3B63C256-E7BD-4FED-A24D-ED2C4F33768A}" srcOrd="1" destOrd="0" presId="urn:microsoft.com/office/officeart/2005/8/layout/hierarchy3"/>
    <dgm:cxn modelId="{3B50F0AE-6CB8-41C5-8207-629491C4615A}" type="presOf" srcId="{4F57FD8E-722A-4FE1-A800-A7842B64FACF}" destId="{BC6173FC-5FB0-4E70-8D5C-962BCFCBFD7A}" srcOrd="0" destOrd="0" presId="urn:microsoft.com/office/officeart/2005/8/layout/hierarchy3"/>
    <dgm:cxn modelId="{F9C9BB4C-1BC5-4168-859A-877994477230}" type="presOf" srcId="{43EAB393-DF1E-40D9-AB3C-142616DE21BC}" destId="{C9082C2E-3830-4A10-8B86-E47EF69015BA}" srcOrd="0" destOrd="0" presId="urn:microsoft.com/office/officeart/2005/8/layout/hierarchy3"/>
    <dgm:cxn modelId="{BA42B15C-22DC-44CD-9376-E4F9CE60F654}" type="presOf" srcId="{D6A3040D-8377-4504-95EA-F17CB7DD2DEA}" destId="{56E95771-CAF8-441F-9C29-95B345C1BC36}"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B87511CE-0467-4BB2-AE69-D1696BFB53B4}" type="presOf" srcId="{509048E6-251D-4931-A7B0-05B873F2859C}" destId="{42DCD54D-66BE-465E-9847-73F41B8C7E46}"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B4E12704-55B4-4CAF-A439-1D7D441A14F0}" type="presOf" srcId="{9BCA323E-6A5B-4060-8D3D-6F08D535ED50}" destId="{37FAE7F2-3481-4698-9EAC-9A7F7BEDF7E1}" srcOrd="0" destOrd="0" presId="urn:microsoft.com/office/officeart/2005/8/layout/hierarchy3"/>
    <dgm:cxn modelId="{1BF1AB3A-10B0-4569-B032-FBE36C8CB550}" type="presOf" srcId="{D50A3AAC-7505-447E-BD38-9E15D70972CE}" destId="{61E2C684-EBD0-485A-A69A-410BAE7028A4}"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E382A97C-A518-4706-B631-6B3A93EC7B18}" srcId="{D393D8ED-BB81-4D84-91DD-05350B4EFC40}" destId="{4F57FD8E-722A-4FE1-A800-A7842B64FACF}" srcOrd="0" destOrd="0" parTransId="{06F76D9A-D8F2-4984-AAEE-E0B32A6C4132}" sibTransId="{0C2805D7-4352-470E-89E1-8493C02D9BAB}"/>
    <dgm:cxn modelId="{9CE5B6DD-F1A8-4DB5-B163-6862F6F85180}" type="presOf" srcId="{D393D8ED-BB81-4D84-91DD-05350B4EFC40}" destId="{B468F822-FA45-412D-B478-5A4DC4DF054E}" srcOrd="0" destOrd="0" presId="urn:microsoft.com/office/officeart/2005/8/layout/hierarchy3"/>
    <dgm:cxn modelId="{8F13358C-A8A7-4B49-9B49-84B41923582F}" type="presParOf" srcId="{B468F822-FA45-412D-B478-5A4DC4DF054E}" destId="{453EBD43-11D2-4618-99AF-A40FEDC0C097}" srcOrd="0" destOrd="0" presId="urn:microsoft.com/office/officeart/2005/8/layout/hierarchy3"/>
    <dgm:cxn modelId="{55C73B21-5FEC-4D76-986D-6E30BFFCE309}" type="presParOf" srcId="{453EBD43-11D2-4618-99AF-A40FEDC0C097}" destId="{BAFF6349-B296-4F4C-80CD-1CE7473A9F90}" srcOrd="0" destOrd="0" presId="urn:microsoft.com/office/officeart/2005/8/layout/hierarchy3"/>
    <dgm:cxn modelId="{93813DD0-F693-4902-8D24-75C2DFF88239}" type="presParOf" srcId="{BAFF6349-B296-4F4C-80CD-1CE7473A9F90}" destId="{BC6173FC-5FB0-4E70-8D5C-962BCFCBFD7A}" srcOrd="0" destOrd="0" presId="urn:microsoft.com/office/officeart/2005/8/layout/hierarchy3"/>
    <dgm:cxn modelId="{71D67FCF-FDF8-4E18-853B-1A35B90F1FA3}" type="presParOf" srcId="{BAFF6349-B296-4F4C-80CD-1CE7473A9F90}" destId="{3B63C256-E7BD-4FED-A24D-ED2C4F33768A}" srcOrd="1" destOrd="0" presId="urn:microsoft.com/office/officeart/2005/8/layout/hierarchy3"/>
    <dgm:cxn modelId="{BB8772E0-1961-40A1-B3D1-235974440201}" type="presParOf" srcId="{453EBD43-11D2-4618-99AF-A40FEDC0C097}" destId="{636388E9-B1ED-42D9-BF7B-D39D4493A1B8}" srcOrd="1" destOrd="0" presId="urn:microsoft.com/office/officeart/2005/8/layout/hierarchy3"/>
    <dgm:cxn modelId="{93655F0F-5BAE-4F6A-802F-017462311A36}" type="presParOf" srcId="{636388E9-B1ED-42D9-BF7B-D39D4493A1B8}" destId="{159E9CC5-F056-481E-890B-D81D92944806}" srcOrd="0" destOrd="0" presId="urn:microsoft.com/office/officeart/2005/8/layout/hierarchy3"/>
    <dgm:cxn modelId="{7642EA0A-3BF9-4630-B74E-25F2169B0D10}" type="presParOf" srcId="{636388E9-B1ED-42D9-BF7B-D39D4493A1B8}" destId="{56E95771-CAF8-441F-9C29-95B345C1BC36}" srcOrd="1" destOrd="0" presId="urn:microsoft.com/office/officeart/2005/8/layout/hierarchy3"/>
    <dgm:cxn modelId="{18151AD3-550A-4D05-907B-6C669361D14D}" type="presParOf" srcId="{636388E9-B1ED-42D9-BF7B-D39D4493A1B8}" destId="{C9082C2E-3830-4A10-8B86-E47EF69015BA}" srcOrd="2" destOrd="0" presId="urn:microsoft.com/office/officeart/2005/8/layout/hierarchy3"/>
    <dgm:cxn modelId="{3882C20F-D296-4143-A506-986FE6D0A245}" type="presParOf" srcId="{636388E9-B1ED-42D9-BF7B-D39D4493A1B8}" destId="{61E2C684-EBD0-485A-A69A-410BAE7028A4}" srcOrd="3" destOrd="0" presId="urn:microsoft.com/office/officeart/2005/8/layout/hierarchy3"/>
    <dgm:cxn modelId="{7475EB38-F283-4C94-8141-3B39FDAA2881}" type="presParOf" srcId="{636388E9-B1ED-42D9-BF7B-D39D4493A1B8}" destId="{42DCD54D-66BE-465E-9847-73F41B8C7E46}" srcOrd="4" destOrd="0" presId="urn:microsoft.com/office/officeart/2005/8/layout/hierarchy3"/>
    <dgm:cxn modelId="{6A49D2B4-14F3-4F1C-BC41-A5D1FA23B70F}" type="presParOf" srcId="{636388E9-B1ED-42D9-BF7B-D39D4493A1B8}" destId="{37FAE7F2-3481-4698-9EAC-9A7F7BEDF7E1}"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723AB-37EB-4EC2-B7B0-759657273835}">
      <dsp:nvSpPr>
        <dsp:cNvPr id="0" name=""/>
        <dsp:cNvSpPr/>
      </dsp:nvSpPr>
      <dsp:spPr>
        <a:xfrm>
          <a:off x="0" y="0"/>
          <a:ext cx="8382000" cy="69086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Adobe® Dreamweaver CS5® is a professional Hyper Text Markup Language (HTML) editor. </a:t>
          </a:r>
          <a:endParaRPr lang="en-US" sz="1800" kern="1200" dirty="0"/>
        </a:p>
      </dsp:txBody>
      <dsp:txXfrm>
        <a:off x="33725" y="33725"/>
        <a:ext cx="8314550" cy="623415"/>
      </dsp:txXfrm>
    </dsp:sp>
    <dsp:sp modelId="{0256FAD6-365E-4CAB-8266-8CECC71F7F52}">
      <dsp:nvSpPr>
        <dsp:cNvPr id="0" name=""/>
        <dsp:cNvSpPr/>
      </dsp:nvSpPr>
      <dsp:spPr>
        <a:xfrm>
          <a:off x="0" y="834183"/>
          <a:ext cx="8382000" cy="719793"/>
        </a:xfrm>
        <a:prstGeom prst="roundRect">
          <a:avLst/>
        </a:prstGeom>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It provides a suite of tools that enable you to design, code, and develop Websites, Web pages, and powerful Web applications.</a:t>
          </a:r>
          <a:endParaRPr lang="en-US" sz="1800" kern="1200" dirty="0"/>
        </a:p>
      </dsp:txBody>
      <dsp:txXfrm>
        <a:off x="35137" y="869320"/>
        <a:ext cx="8311726" cy="649519"/>
      </dsp:txXfrm>
    </dsp:sp>
    <dsp:sp modelId="{A6445519-E36D-458F-8F29-D286534B965D}">
      <dsp:nvSpPr>
        <dsp:cNvPr id="0" name=""/>
        <dsp:cNvSpPr/>
      </dsp:nvSpPr>
      <dsp:spPr>
        <a:xfrm>
          <a:off x="0" y="1778429"/>
          <a:ext cx="8382000" cy="736492"/>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supports more technologies compared to the previous versions of Dreamweaver and enhances your experience of Website creation.</a:t>
          </a:r>
          <a:endParaRPr lang="en-US" sz="1800" kern="1200" dirty="0"/>
        </a:p>
      </dsp:txBody>
      <dsp:txXfrm>
        <a:off x="35953" y="1814382"/>
        <a:ext cx="8310094" cy="664586"/>
      </dsp:txXfrm>
    </dsp:sp>
    <dsp:sp modelId="{02F157C3-4AF0-4564-919C-72DA0052C758}">
      <dsp:nvSpPr>
        <dsp:cNvPr id="0" name=""/>
        <dsp:cNvSpPr/>
      </dsp:nvSpPr>
      <dsp:spPr>
        <a:xfrm>
          <a:off x="0" y="2692953"/>
          <a:ext cx="8382000" cy="60520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has simplified both - front-end as well as back-end development tasks that enable to create Web pages more easily than before.</a:t>
          </a:r>
          <a:endParaRPr lang="en-US" sz="1800" kern="1200" dirty="0"/>
        </a:p>
      </dsp:txBody>
      <dsp:txXfrm>
        <a:off x="29544" y="2722497"/>
        <a:ext cx="8322912" cy="546115"/>
      </dsp:txXfrm>
    </dsp:sp>
    <dsp:sp modelId="{AA8A937F-D49C-41D9-A9B7-393386DAE8AC}">
      <dsp:nvSpPr>
        <dsp:cNvPr id="0" name=""/>
        <dsp:cNvSpPr/>
      </dsp:nvSpPr>
      <dsp:spPr>
        <a:xfrm>
          <a:off x="0" y="3446439"/>
          <a:ext cx="8382000" cy="716784"/>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has several integrated tools in its GUI that eliminate the need for using third-party browser based tools.</a:t>
          </a:r>
          <a:endParaRPr lang="en-US" sz="1800" kern="1200" dirty="0"/>
        </a:p>
      </dsp:txBody>
      <dsp:txXfrm>
        <a:off x="34991" y="3481430"/>
        <a:ext cx="8312018" cy="646802"/>
      </dsp:txXfrm>
    </dsp:sp>
    <dsp:sp modelId="{2EB7D3FA-250E-4F56-A9B0-C5AA0134E3BB}">
      <dsp:nvSpPr>
        <dsp:cNvPr id="0" name=""/>
        <dsp:cNvSpPr/>
      </dsp:nvSpPr>
      <dsp:spPr>
        <a:xfrm>
          <a:off x="0" y="4311956"/>
          <a:ext cx="8382000" cy="664371"/>
        </a:xfrm>
        <a:prstGeom prst="roundRect">
          <a:avLst/>
        </a:prstGeom>
        <a:gradFill rotWithShape="0">
          <a:gsLst>
            <a:gs pos="0">
              <a:schemeClr val="bg2">
                <a:lumMod val="25000"/>
              </a:schemeClr>
            </a:gs>
            <a:gs pos="80000">
              <a:schemeClr val="bg2">
                <a:lumMod val="50000"/>
              </a:schemeClr>
            </a:gs>
            <a:gs pos="100000">
              <a:schemeClr val="bg2">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also enables developers to interact directly with database-driven applications and Ajax interface elements.</a:t>
          </a:r>
          <a:endParaRPr lang="en-US" sz="1800" kern="1200" dirty="0"/>
        </a:p>
      </dsp:txBody>
      <dsp:txXfrm>
        <a:off x="32432" y="4344388"/>
        <a:ext cx="8317136" cy="5995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73557" y="0"/>
          <a:ext cx="5737873" cy="40701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To insert a line break, do one of the following:</a:t>
          </a:r>
          <a:endParaRPr lang="en-US" sz="1600" kern="1200" dirty="0"/>
        </a:p>
      </dsp:txBody>
      <dsp:txXfrm>
        <a:off x="85478" y="11921"/>
        <a:ext cx="5714031" cy="383168"/>
      </dsp:txXfrm>
    </dsp:sp>
    <dsp:sp modelId="{159E9CC5-F056-481E-890B-D81D92944806}">
      <dsp:nvSpPr>
        <dsp:cNvPr id="0" name=""/>
        <dsp:cNvSpPr/>
      </dsp:nvSpPr>
      <dsp:spPr>
        <a:xfrm>
          <a:off x="647344" y="407010"/>
          <a:ext cx="492856" cy="363144"/>
        </a:xfrm>
        <a:custGeom>
          <a:avLst/>
          <a:gdLst/>
          <a:ahLst/>
          <a:cxnLst/>
          <a:rect l="0" t="0" r="0" b="0"/>
          <a:pathLst>
            <a:path>
              <a:moveTo>
                <a:pt x="0" y="0"/>
              </a:moveTo>
              <a:lnTo>
                <a:pt x="0" y="363144"/>
              </a:lnTo>
              <a:lnTo>
                <a:pt x="492856" y="363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140200" y="545655"/>
          <a:ext cx="6133756" cy="448999"/>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Press </a:t>
          </a:r>
          <a:r>
            <a:rPr lang="en-US" sz="1800" b="1" kern="1200" dirty="0" err="1" smtClean="0">
              <a:latin typeface="Calibri" pitchFamily="34" charset="0"/>
              <a:cs typeface="Calibri" pitchFamily="34" charset="0"/>
            </a:rPr>
            <a:t>Shift+Enter</a:t>
          </a:r>
          <a:r>
            <a:rPr lang="en-US" sz="1800" b="0" kern="1200" dirty="0" smtClean="0">
              <a:latin typeface="Calibri" pitchFamily="34" charset="0"/>
              <a:cs typeface="Calibri" pitchFamily="34" charset="0"/>
            </a:rPr>
            <a:t>.</a:t>
          </a:r>
          <a:endParaRPr lang="en-US" sz="1800" b="0" kern="1200" dirty="0">
            <a:latin typeface="Calibri" pitchFamily="34" charset="0"/>
            <a:cs typeface="Calibri" pitchFamily="34" charset="0"/>
          </a:endParaRPr>
        </a:p>
      </dsp:txBody>
      <dsp:txXfrm>
        <a:off x="1153351" y="558806"/>
        <a:ext cx="6107454" cy="422697"/>
      </dsp:txXfrm>
    </dsp:sp>
    <dsp:sp modelId="{C9082C2E-3830-4A10-8B86-E47EF69015BA}">
      <dsp:nvSpPr>
        <dsp:cNvPr id="0" name=""/>
        <dsp:cNvSpPr/>
      </dsp:nvSpPr>
      <dsp:spPr>
        <a:xfrm>
          <a:off x="647344" y="407010"/>
          <a:ext cx="492856" cy="1018228"/>
        </a:xfrm>
        <a:custGeom>
          <a:avLst/>
          <a:gdLst/>
          <a:ahLst/>
          <a:cxnLst/>
          <a:rect l="0" t="0" r="0" b="0"/>
          <a:pathLst>
            <a:path>
              <a:moveTo>
                <a:pt x="0" y="0"/>
              </a:moveTo>
              <a:lnTo>
                <a:pt x="0" y="1018228"/>
              </a:lnTo>
              <a:lnTo>
                <a:pt x="492856" y="10182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140200" y="1181101"/>
          <a:ext cx="6140596" cy="488276"/>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On the </a:t>
          </a:r>
          <a:r>
            <a:rPr lang="en-US" sz="1800" b="1" kern="1200" dirty="0" smtClean="0">
              <a:latin typeface="Calibri" pitchFamily="34" charset="0"/>
              <a:cs typeface="Calibri" pitchFamily="34" charset="0"/>
            </a:rPr>
            <a:t>Insert</a:t>
          </a:r>
          <a:r>
            <a:rPr lang="en-US" sz="1800" kern="1200" dirty="0" smtClean="0">
              <a:latin typeface="Calibri" pitchFamily="34" charset="0"/>
              <a:cs typeface="Calibri" pitchFamily="34" charset="0"/>
            </a:rPr>
            <a:t> menu, click </a:t>
          </a:r>
          <a:r>
            <a:rPr lang="en-US" sz="1800" b="1" kern="1200" dirty="0" smtClean="0">
              <a:latin typeface="Calibri" pitchFamily="34" charset="0"/>
              <a:cs typeface="Calibri" pitchFamily="34" charset="0"/>
            </a:rPr>
            <a:t>HTML</a:t>
          </a:r>
          <a:r>
            <a:rPr lang="en-US" sz="1800" kern="1200" dirty="0" smtClean="0">
              <a:latin typeface="Calibri" pitchFamily="34" charset="0"/>
              <a:cs typeface="Calibri" pitchFamily="34" charset="0"/>
            </a:rPr>
            <a:t>, click </a:t>
          </a:r>
          <a:r>
            <a:rPr lang="en-US" sz="1800" b="1" kern="1200" dirty="0" smtClean="0">
              <a:latin typeface="Calibri" pitchFamily="34" charset="0"/>
              <a:cs typeface="Calibri" pitchFamily="34" charset="0"/>
            </a:rPr>
            <a:t>Special Characters</a:t>
          </a:r>
          <a:r>
            <a:rPr lang="en-US" sz="1800" kern="1200" dirty="0" smtClean="0">
              <a:latin typeface="Calibri" pitchFamily="34" charset="0"/>
              <a:cs typeface="Calibri" pitchFamily="34" charset="0"/>
            </a:rPr>
            <a:t>, and then click </a:t>
          </a:r>
          <a:r>
            <a:rPr lang="en-US" sz="1800" b="1" kern="1200" dirty="0" smtClean="0">
              <a:latin typeface="Calibri" pitchFamily="34" charset="0"/>
              <a:cs typeface="Calibri" pitchFamily="34" charset="0"/>
            </a:rPr>
            <a:t>Line Break</a:t>
          </a:r>
          <a:r>
            <a:rPr lang="en-US" sz="1800" kern="1200" dirty="0" smtClean="0">
              <a:latin typeface="Calibri" pitchFamily="34" charset="0"/>
              <a:cs typeface="Calibri" pitchFamily="34" charset="0"/>
            </a:rPr>
            <a:t> from the submenu.</a:t>
          </a:r>
          <a:endParaRPr lang="en-US" sz="1800" kern="1200" dirty="0">
            <a:latin typeface="Calibri" pitchFamily="34" charset="0"/>
            <a:cs typeface="Calibri" pitchFamily="34" charset="0"/>
          </a:endParaRPr>
        </a:p>
      </dsp:txBody>
      <dsp:txXfrm>
        <a:off x="1154501" y="1195402"/>
        <a:ext cx="6111994" cy="459674"/>
      </dsp:txXfrm>
    </dsp:sp>
    <dsp:sp modelId="{42DCD54D-66BE-465E-9847-73F41B8C7E46}">
      <dsp:nvSpPr>
        <dsp:cNvPr id="0" name=""/>
        <dsp:cNvSpPr/>
      </dsp:nvSpPr>
      <dsp:spPr>
        <a:xfrm>
          <a:off x="647344" y="407010"/>
          <a:ext cx="492856" cy="1705788"/>
        </a:xfrm>
        <a:custGeom>
          <a:avLst/>
          <a:gdLst/>
          <a:ahLst/>
          <a:cxnLst/>
          <a:rect l="0" t="0" r="0" b="0"/>
          <a:pathLst>
            <a:path>
              <a:moveTo>
                <a:pt x="0" y="0"/>
              </a:moveTo>
              <a:lnTo>
                <a:pt x="0" y="1705788"/>
              </a:lnTo>
              <a:lnTo>
                <a:pt x="492856" y="1705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AE7F2-3481-4698-9EAC-9A7F7BEDF7E1}">
      <dsp:nvSpPr>
        <dsp:cNvPr id="0" name=""/>
        <dsp:cNvSpPr/>
      </dsp:nvSpPr>
      <dsp:spPr>
        <a:xfrm>
          <a:off x="1140200" y="1866900"/>
          <a:ext cx="6471119" cy="491796"/>
        </a:xfrm>
        <a:prstGeom prst="roundRect">
          <a:avLst>
            <a:gd name="adj" fmla="val 10000"/>
          </a:avLst>
        </a:prstGeom>
        <a:solidFill>
          <a:schemeClr val="accent3">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In the </a:t>
          </a:r>
          <a:r>
            <a:rPr lang="en-US" sz="1800" b="1" kern="1200" dirty="0" smtClean="0">
              <a:latin typeface="Calibri" pitchFamily="34" charset="0"/>
              <a:cs typeface="Calibri" pitchFamily="34" charset="0"/>
            </a:rPr>
            <a:t>Text</a:t>
          </a:r>
          <a:r>
            <a:rPr lang="en-US" sz="1800" kern="1200" dirty="0" smtClean="0">
              <a:latin typeface="Calibri" pitchFamily="34" charset="0"/>
              <a:cs typeface="Calibri" pitchFamily="34" charset="0"/>
            </a:rPr>
            <a:t> category of the </a:t>
          </a:r>
          <a:r>
            <a:rPr lang="en-US" sz="1800" b="1" kern="1200" dirty="0" smtClean="0">
              <a:latin typeface="Calibri" pitchFamily="34" charset="0"/>
              <a:cs typeface="Calibri" pitchFamily="34" charset="0"/>
            </a:rPr>
            <a:t>Insert</a:t>
          </a:r>
          <a:r>
            <a:rPr lang="en-US" sz="1800" kern="1200" dirty="0" smtClean="0">
              <a:latin typeface="Calibri" pitchFamily="34" charset="0"/>
              <a:cs typeface="Calibri" pitchFamily="34" charset="0"/>
            </a:rPr>
            <a:t> panel, click the </a:t>
          </a:r>
          <a:r>
            <a:rPr lang="en-US" sz="1800" b="1" kern="1200" dirty="0" smtClean="0">
              <a:latin typeface="Calibri" pitchFamily="34" charset="0"/>
              <a:cs typeface="Calibri" pitchFamily="34" charset="0"/>
            </a:rPr>
            <a:t>Characters</a:t>
          </a:r>
          <a:r>
            <a:rPr lang="en-US" sz="1800" kern="1200" dirty="0" smtClean="0">
              <a:latin typeface="Calibri" pitchFamily="34" charset="0"/>
              <a:cs typeface="Calibri" pitchFamily="34" charset="0"/>
            </a:rPr>
            <a:t> button, and click the </a:t>
          </a:r>
          <a:r>
            <a:rPr lang="en-US" sz="1800" b="1" kern="1200" dirty="0" smtClean="0">
              <a:latin typeface="Calibri" pitchFamily="34" charset="0"/>
              <a:cs typeface="Calibri" pitchFamily="34" charset="0"/>
            </a:rPr>
            <a:t>Line Break</a:t>
          </a:r>
          <a:r>
            <a:rPr lang="en-US" sz="1800" kern="1200" dirty="0" smtClean="0">
              <a:latin typeface="Calibri" pitchFamily="34" charset="0"/>
              <a:cs typeface="Calibri" pitchFamily="34" charset="0"/>
            </a:rPr>
            <a:t> icon.</a:t>
          </a:r>
          <a:endParaRPr lang="en-US" sz="1800" kern="1200" dirty="0">
            <a:latin typeface="Calibri" pitchFamily="34" charset="0"/>
            <a:cs typeface="Calibri" pitchFamily="34" charset="0"/>
          </a:endParaRPr>
        </a:p>
      </dsp:txBody>
      <dsp:txXfrm>
        <a:off x="1154604" y="1881304"/>
        <a:ext cx="6442311" cy="462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53509" y="0"/>
          <a:ext cx="7566490" cy="404152"/>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You can also insert a non-breaking space by any of the following methods:</a:t>
          </a:r>
          <a:endParaRPr lang="en-US" sz="1600" kern="1200" dirty="0"/>
        </a:p>
      </dsp:txBody>
      <dsp:txXfrm>
        <a:off x="65346" y="11837"/>
        <a:ext cx="7542816" cy="380478"/>
      </dsp:txXfrm>
    </dsp:sp>
    <dsp:sp modelId="{159E9CC5-F056-481E-890B-D81D92944806}">
      <dsp:nvSpPr>
        <dsp:cNvPr id="0" name=""/>
        <dsp:cNvSpPr/>
      </dsp:nvSpPr>
      <dsp:spPr>
        <a:xfrm>
          <a:off x="810158" y="404152"/>
          <a:ext cx="699782" cy="549588"/>
        </a:xfrm>
        <a:custGeom>
          <a:avLst/>
          <a:gdLst/>
          <a:ahLst/>
          <a:cxnLst/>
          <a:rect l="0" t="0" r="0" b="0"/>
          <a:pathLst>
            <a:path>
              <a:moveTo>
                <a:pt x="0" y="0"/>
              </a:moveTo>
              <a:lnTo>
                <a:pt x="0" y="549588"/>
              </a:lnTo>
              <a:lnTo>
                <a:pt x="699782" y="5495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509941" y="612080"/>
          <a:ext cx="6090682" cy="683321"/>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On the </a:t>
          </a:r>
          <a:r>
            <a:rPr lang="en-US" sz="1800" b="1" kern="1200" dirty="0" smtClean="0">
              <a:latin typeface="Calibri" pitchFamily="34" charset="0"/>
              <a:cs typeface="Calibri" pitchFamily="34" charset="0"/>
            </a:rPr>
            <a:t>Insert</a:t>
          </a:r>
          <a:r>
            <a:rPr lang="en-US" sz="1800" kern="1200" dirty="0" smtClean="0">
              <a:latin typeface="Calibri" pitchFamily="34" charset="0"/>
              <a:cs typeface="Calibri" pitchFamily="34" charset="0"/>
            </a:rPr>
            <a:t> menu, click </a:t>
          </a:r>
          <a:r>
            <a:rPr lang="en-US" sz="1800" b="1" kern="1200" dirty="0" smtClean="0">
              <a:latin typeface="Calibri" pitchFamily="34" charset="0"/>
              <a:cs typeface="Calibri" pitchFamily="34" charset="0"/>
            </a:rPr>
            <a:t>HTML</a:t>
          </a:r>
          <a:r>
            <a:rPr lang="en-US" sz="1800" kern="1200" dirty="0" smtClean="0">
              <a:latin typeface="Calibri" pitchFamily="34" charset="0"/>
              <a:cs typeface="Calibri" pitchFamily="34" charset="0"/>
            </a:rPr>
            <a:t>, then click </a:t>
          </a:r>
          <a:r>
            <a:rPr lang="en-US" sz="1800" b="1" kern="1200" dirty="0" smtClean="0">
              <a:latin typeface="Calibri" pitchFamily="34" charset="0"/>
              <a:cs typeface="Calibri" pitchFamily="34" charset="0"/>
            </a:rPr>
            <a:t>Special Characters</a:t>
          </a:r>
          <a:r>
            <a:rPr lang="en-US" sz="1800" kern="1200" dirty="0" smtClean="0">
              <a:latin typeface="Calibri" pitchFamily="34" charset="0"/>
              <a:cs typeface="Calibri" pitchFamily="34" charset="0"/>
            </a:rPr>
            <a:t>, and then click </a:t>
          </a:r>
          <a:r>
            <a:rPr lang="en-US" sz="1800" b="1" kern="1200" dirty="0" smtClean="0">
              <a:latin typeface="Calibri" pitchFamily="34" charset="0"/>
              <a:cs typeface="Calibri" pitchFamily="34" charset="0"/>
            </a:rPr>
            <a:t>Non-Breaking Space</a:t>
          </a:r>
          <a:r>
            <a:rPr lang="en-US" sz="1800" kern="1200" dirty="0" smtClean="0">
              <a:latin typeface="Calibri" pitchFamily="34" charset="0"/>
              <a:cs typeface="Calibri" pitchFamily="34" charset="0"/>
            </a:rPr>
            <a:t> from the submenu.</a:t>
          </a:r>
          <a:endParaRPr lang="en-US" sz="1800" b="1" kern="1200" dirty="0">
            <a:latin typeface="Calibri" pitchFamily="34" charset="0"/>
            <a:cs typeface="Calibri" pitchFamily="34" charset="0"/>
          </a:endParaRPr>
        </a:p>
      </dsp:txBody>
      <dsp:txXfrm>
        <a:off x="1529955" y="632094"/>
        <a:ext cx="6050654" cy="643293"/>
      </dsp:txXfrm>
    </dsp:sp>
    <dsp:sp modelId="{C9082C2E-3830-4A10-8B86-E47EF69015BA}">
      <dsp:nvSpPr>
        <dsp:cNvPr id="0" name=""/>
        <dsp:cNvSpPr/>
      </dsp:nvSpPr>
      <dsp:spPr>
        <a:xfrm>
          <a:off x="810158" y="404152"/>
          <a:ext cx="699782" cy="1424186"/>
        </a:xfrm>
        <a:custGeom>
          <a:avLst/>
          <a:gdLst/>
          <a:ahLst/>
          <a:cxnLst/>
          <a:rect l="0" t="0" r="0" b="0"/>
          <a:pathLst>
            <a:path>
              <a:moveTo>
                <a:pt x="0" y="0"/>
              </a:moveTo>
              <a:lnTo>
                <a:pt x="0" y="1424186"/>
              </a:lnTo>
              <a:lnTo>
                <a:pt x="699782" y="14241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509941" y="1480538"/>
          <a:ext cx="6097474" cy="695599"/>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In the </a:t>
          </a:r>
          <a:r>
            <a:rPr lang="en-US" sz="1800" b="1" kern="1200" dirty="0" smtClean="0">
              <a:latin typeface="Calibri" pitchFamily="34" charset="0"/>
              <a:cs typeface="Calibri" pitchFamily="34" charset="0"/>
            </a:rPr>
            <a:t>Text</a:t>
          </a:r>
          <a:r>
            <a:rPr lang="en-US" sz="1800" kern="1200" dirty="0" smtClean="0">
              <a:latin typeface="Calibri" pitchFamily="34" charset="0"/>
              <a:cs typeface="Calibri" pitchFamily="34" charset="0"/>
            </a:rPr>
            <a:t> category of the </a:t>
          </a:r>
          <a:r>
            <a:rPr lang="en-US" sz="1800" b="1" kern="1200" dirty="0" smtClean="0">
              <a:latin typeface="Calibri" pitchFamily="34" charset="0"/>
              <a:cs typeface="Calibri" pitchFamily="34" charset="0"/>
            </a:rPr>
            <a:t>Insert</a:t>
          </a:r>
          <a:r>
            <a:rPr lang="en-US" sz="1800" kern="1200" dirty="0" smtClean="0">
              <a:latin typeface="Calibri" pitchFamily="34" charset="0"/>
              <a:cs typeface="Calibri" pitchFamily="34" charset="0"/>
            </a:rPr>
            <a:t> panel, click the </a:t>
          </a:r>
          <a:r>
            <a:rPr lang="en-US" sz="1800" b="1" kern="1200" dirty="0" smtClean="0">
              <a:latin typeface="Calibri" pitchFamily="34" charset="0"/>
              <a:cs typeface="Calibri" pitchFamily="34" charset="0"/>
            </a:rPr>
            <a:t>Characters</a:t>
          </a:r>
          <a:r>
            <a:rPr lang="en-US" sz="1800" kern="1200" dirty="0" smtClean="0">
              <a:latin typeface="Calibri" pitchFamily="34" charset="0"/>
              <a:cs typeface="Calibri" pitchFamily="34" charset="0"/>
            </a:rPr>
            <a:t> button and click the </a:t>
          </a:r>
          <a:r>
            <a:rPr lang="en-US" sz="1800" b="1" kern="1200" dirty="0" smtClean="0">
              <a:latin typeface="Calibri" pitchFamily="34" charset="0"/>
              <a:cs typeface="Calibri" pitchFamily="34" charset="0"/>
            </a:rPr>
            <a:t>Non-Breaking Space</a:t>
          </a:r>
          <a:r>
            <a:rPr lang="en-US" sz="1800" kern="1200" dirty="0" smtClean="0">
              <a:latin typeface="Calibri" pitchFamily="34" charset="0"/>
              <a:cs typeface="Calibri" pitchFamily="34" charset="0"/>
            </a:rPr>
            <a:t> icon.</a:t>
          </a:r>
          <a:endParaRPr lang="en-US" sz="1800" kern="1200" dirty="0">
            <a:latin typeface="Calibri" pitchFamily="34" charset="0"/>
            <a:cs typeface="Calibri" pitchFamily="34" charset="0"/>
          </a:endParaRPr>
        </a:p>
      </dsp:txBody>
      <dsp:txXfrm>
        <a:off x="1530314" y="1500911"/>
        <a:ext cx="6056728" cy="6548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69304" y="0"/>
          <a:ext cx="6600350" cy="379571"/>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Following are a few advantages of using CSS rather than HTML:</a:t>
          </a:r>
          <a:endParaRPr lang="en-US" sz="1600" kern="1200" dirty="0"/>
        </a:p>
      </dsp:txBody>
      <dsp:txXfrm>
        <a:off x="80421" y="11117"/>
        <a:ext cx="6578116" cy="357337"/>
      </dsp:txXfrm>
    </dsp:sp>
    <dsp:sp modelId="{159E9CC5-F056-481E-890B-D81D92944806}">
      <dsp:nvSpPr>
        <dsp:cNvPr id="0" name=""/>
        <dsp:cNvSpPr/>
      </dsp:nvSpPr>
      <dsp:spPr>
        <a:xfrm>
          <a:off x="729339" y="379571"/>
          <a:ext cx="584559" cy="363195"/>
        </a:xfrm>
        <a:custGeom>
          <a:avLst/>
          <a:gdLst/>
          <a:ahLst/>
          <a:cxnLst/>
          <a:rect l="0" t="0" r="0" b="0"/>
          <a:pathLst>
            <a:path>
              <a:moveTo>
                <a:pt x="0" y="0"/>
              </a:moveTo>
              <a:lnTo>
                <a:pt x="0" y="363195"/>
              </a:lnTo>
              <a:lnTo>
                <a:pt x="584559" y="3631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313899" y="533400"/>
          <a:ext cx="5720244" cy="418732"/>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CSS gives Web designers and developers greater control over Web page design.</a:t>
          </a:r>
          <a:endParaRPr lang="en-US" sz="1600" kern="1200" dirty="0">
            <a:latin typeface="Calibri" pitchFamily="34" charset="0"/>
            <a:cs typeface="Calibri" pitchFamily="34" charset="0"/>
          </a:endParaRPr>
        </a:p>
      </dsp:txBody>
      <dsp:txXfrm>
        <a:off x="1326163" y="545664"/>
        <a:ext cx="5695716" cy="394204"/>
      </dsp:txXfrm>
    </dsp:sp>
    <dsp:sp modelId="{C9082C2E-3830-4A10-8B86-E47EF69015BA}">
      <dsp:nvSpPr>
        <dsp:cNvPr id="0" name=""/>
        <dsp:cNvSpPr/>
      </dsp:nvSpPr>
      <dsp:spPr>
        <a:xfrm>
          <a:off x="729339" y="379571"/>
          <a:ext cx="584559" cy="901220"/>
        </a:xfrm>
        <a:custGeom>
          <a:avLst/>
          <a:gdLst/>
          <a:ahLst/>
          <a:cxnLst/>
          <a:rect l="0" t="0" r="0" b="0"/>
          <a:pathLst>
            <a:path>
              <a:moveTo>
                <a:pt x="0" y="0"/>
              </a:moveTo>
              <a:lnTo>
                <a:pt x="0" y="901220"/>
              </a:lnTo>
              <a:lnTo>
                <a:pt x="584559" y="9012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313899" y="1066800"/>
          <a:ext cx="6123581" cy="427982"/>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CSS provides improved features for accessibility and reduced file size.</a:t>
          </a:r>
          <a:endParaRPr lang="en-US" sz="1600" kern="1200" dirty="0">
            <a:latin typeface="Calibri" pitchFamily="34" charset="0"/>
            <a:cs typeface="Calibri" pitchFamily="34" charset="0"/>
          </a:endParaRPr>
        </a:p>
      </dsp:txBody>
      <dsp:txXfrm>
        <a:off x="1326434" y="1079335"/>
        <a:ext cx="6098511" cy="402912"/>
      </dsp:txXfrm>
    </dsp:sp>
    <dsp:sp modelId="{42DCD54D-66BE-465E-9847-73F41B8C7E46}">
      <dsp:nvSpPr>
        <dsp:cNvPr id="0" name=""/>
        <dsp:cNvSpPr/>
      </dsp:nvSpPr>
      <dsp:spPr>
        <a:xfrm>
          <a:off x="729339" y="379571"/>
          <a:ext cx="584559" cy="1475064"/>
        </a:xfrm>
        <a:custGeom>
          <a:avLst/>
          <a:gdLst/>
          <a:ahLst/>
          <a:cxnLst/>
          <a:rect l="0" t="0" r="0" b="0"/>
          <a:pathLst>
            <a:path>
              <a:moveTo>
                <a:pt x="0" y="0"/>
              </a:moveTo>
              <a:lnTo>
                <a:pt x="0" y="1475064"/>
              </a:lnTo>
              <a:lnTo>
                <a:pt x="584559" y="1475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AE7F2-3481-4698-9EAC-9A7F7BEDF7E1}">
      <dsp:nvSpPr>
        <dsp:cNvPr id="0" name=""/>
        <dsp:cNvSpPr/>
      </dsp:nvSpPr>
      <dsp:spPr>
        <a:xfrm>
          <a:off x="1313899" y="1600201"/>
          <a:ext cx="6034864" cy="508870"/>
        </a:xfrm>
        <a:prstGeom prst="roundRect">
          <a:avLst>
            <a:gd name="adj" fmla="val 10000"/>
          </a:avLst>
        </a:prstGeom>
        <a:solidFill>
          <a:schemeClr val="accent3">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You can create new styles with the </a:t>
          </a:r>
          <a:r>
            <a:rPr lang="en-US" sz="1600" b="1" kern="1200" dirty="0" smtClean="0">
              <a:latin typeface="Calibri" pitchFamily="34" charset="0"/>
              <a:cs typeface="Calibri" pitchFamily="34" charset="0"/>
            </a:rPr>
            <a:t>CSS Property Inspector</a:t>
          </a:r>
          <a:r>
            <a:rPr lang="en-US" sz="1600" kern="1200" dirty="0" smtClean="0">
              <a:latin typeface="Calibri" pitchFamily="34" charset="0"/>
              <a:cs typeface="Calibri" pitchFamily="34" charset="0"/>
            </a:rPr>
            <a:t> along with accessing the existing styles.</a:t>
          </a:r>
          <a:endParaRPr lang="en-US" sz="1600" kern="1200" dirty="0">
            <a:latin typeface="Calibri" pitchFamily="34" charset="0"/>
            <a:cs typeface="Calibri" pitchFamily="34" charset="0"/>
          </a:endParaRPr>
        </a:p>
      </dsp:txBody>
      <dsp:txXfrm>
        <a:off x="1328803" y="1615105"/>
        <a:ext cx="6005056" cy="479062"/>
      </dsp:txXfrm>
    </dsp:sp>
    <dsp:sp modelId="{8FF4C038-F2EE-417C-9AB4-8C20A1887613}">
      <dsp:nvSpPr>
        <dsp:cNvPr id="0" name=""/>
        <dsp:cNvSpPr/>
      </dsp:nvSpPr>
      <dsp:spPr>
        <a:xfrm>
          <a:off x="729339" y="379571"/>
          <a:ext cx="592045" cy="2043346"/>
        </a:xfrm>
        <a:custGeom>
          <a:avLst/>
          <a:gdLst/>
          <a:ahLst/>
          <a:cxnLst/>
          <a:rect l="0" t="0" r="0" b="0"/>
          <a:pathLst>
            <a:path>
              <a:moveTo>
                <a:pt x="0" y="0"/>
              </a:moveTo>
              <a:lnTo>
                <a:pt x="0" y="2043346"/>
              </a:lnTo>
              <a:lnTo>
                <a:pt x="592045" y="20433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B328A-F054-4696-8C09-02F540C93386}">
      <dsp:nvSpPr>
        <dsp:cNvPr id="0" name=""/>
        <dsp:cNvSpPr/>
      </dsp:nvSpPr>
      <dsp:spPr>
        <a:xfrm>
          <a:off x="1321384" y="2209799"/>
          <a:ext cx="5995943" cy="426237"/>
        </a:xfrm>
        <a:prstGeom prst="roundRect">
          <a:avLst>
            <a:gd name="adj" fmla="val 10000"/>
          </a:avLst>
        </a:prstGeom>
        <a:solidFill>
          <a:schemeClr val="accent2">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CSS separates visual design elements of a Web page from the structural logic of a Web page.</a:t>
          </a:r>
          <a:endParaRPr lang="en-US" sz="1600" kern="1200" dirty="0">
            <a:latin typeface="Calibri" pitchFamily="34" charset="0"/>
            <a:cs typeface="Calibri" pitchFamily="34" charset="0"/>
          </a:endParaRPr>
        </a:p>
      </dsp:txBody>
      <dsp:txXfrm>
        <a:off x="1333868" y="2222283"/>
        <a:ext cx="5970975" cy="401269"/>
      </dsp:txXfrm>
    </dsp:sp>
    <dsp:sp modelId="{ED45CCBB-F338-4FB3-B9E5-EE97818BFDA8}">
      <dsp:nvSpPr>
        <dsp:cNvPr id="0" name=""/>
        <dsp:cNvSpPr/>
      </dsp:nvSpPr>
      <dsp:spPr>
        <a:xfrm>
          <a:off x="729339" y="379571"/>
          <a:ext cx="592045" cy="2572239"/>
        </a:xfrm>
        <a:custGeom>
          <a:avLst/>
          <a:gdLst/>
          <a:ahLst/>
          <a:cxnLst/>
          <a:rect l="0" t="0" r="0" b="0"/>
          <a:pathLst>
            <a:path>
              <a:moveTo>
                <a:pt x="0" y="0"/>
              </a:moveTo>
              <a:lnTo>
                <a:pt x="0" y="2572239"/>
              </a:lnTo>
              <a:lnTo>
                <a:pt x="592045" y="2572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72B017-1D39-4861-A6DE-10ABF8248ED9}">
      <dsp:nvSpPr>
        <dsp:cNvPr id="0" name=""/>
        <dsp:cNvSpPr/>
      </dsp:nvSpPr>
      <dsp:spPr>
        <a:xfrm>
          <a:off x="1321384" y="2743199"/>
          <a:ext cx="6297300" cy="417222"/>
        </a:xfrm>
        <a:prstGeom prst="roundRect">
          <a:avLst>
            <a:gd name="adj" fmla="val 10000"/>
          </a:avLst>
        </a:prstGeom>
        <a:solidFill>
          <a:schemeClr val="accent1">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Allows faster downloads, streamlined site maintenance, and a central point from which to control design attributes across multiple Web pages.</a:t>
          </a:r>
          <a:endParaRPr lang="en-US" sz="1600" kern="1200" dirty="0">
            <a:latin typeface="Calibri" pitchFamily="34" charset="0"/>
            <a:cs typeface="Calibri" pitchFamily="34" charset="0"/>
          </a:endParaRPr>
        </a:p>
      </dsp:txBody>
      <dsp:txXfrm>
        <a:off x="1333604" y="2755419"/>
        <a:ext cx="6272860" cy="392782"/>
      </dsp:txXfrm>
    </dsp:sp>
    <dsp:sp modelId="{D43FF222-FF2B-4A87-926C-91114910EFCA}">
      <dsp:nvSpPr>
        <dsp:cNvPr id="0" name=""/>
        <dsp:cNvSpPr/>
      </dsp:nvSpPr>
      <dsp:spPr>
        <a:xfrm>
          <a:off x="729339" y="379571"/>
          <a:ext cx="592045" cy="3105641"/>
        </a:xfrm>
        <a:custGeom>
          <a:avLst/>
          <a:gdLst/>
          <a:ahLst/>
          <a:cxnLst/>
          <a:rect l="0" t="0" r="0" b="0"/>
          <a:pathLst>
            <a:path>
              <a:moveTo>
                <a:pt x="0" y="0"/>
              </a:moveTo>
              <a:lnTo>
                <a:pt x="0" y="3105641"/>
              </a:lnTo>
              <a:lnTo>
                <a:pt x="592045" y="31056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F78ACA-5602-4181-ACD1-D8EBEB6958F8}">
      <dsp:nvSpPr>
        <dsp:cNvPr id="0" name=""/>
        <dsp:cNvSpPr/>
      </dsp:nvSpPr>
      <dsp:spPr>
        <a:xfrm>
          <a:off x="1321384" y="3276600"/>
          <a:ext cx="5972631" cy="417225"/>
        </a:xfrm>
        <a:prstGeom prst="roundRect">
          <a:avLst>
            <a:gd name="adj" fmla="val 10000"/>
          </a:avLst>
        </a:prstGeom>
        <a:solidFill>
          <a:schemeClr val="bg2">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You can store styles created with CSS directly in the document.</a:t>
          </a:r>
          <a:endParaRPr lang="en-US" sz="1600" kern="1200" dirty="0">
            <a:latin typeface="Calibri" pitchFamily="34" charset="0"/>
            <a:cs typeface="Calibri" pitchFamily="34" charset="0"/>
          </a:endParaRPr>
        </a:p>
      </dsp:txBody>
      <dsp:txXfrm>
        <a:off x="1333604" y="3288820"/>
        <a:ext cx="5948191" cy="3927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74177" y="0"/>
          <a:ext cx="6848857" cy="393862"/>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Following are a few advantages of using CSS rather than HTML:</a:t>
          </a:r>
          <a:endParaRPr lang="en-US" sz="1600" kern="1200" dirty="0"/>
        </a:p>
      </dsp:txBody>
      <dsp:txXfrm>
        <a:off x="85713" y="11536"/>
        <a:ext cx="6825785" cy="370790"/>
      </dsp:txXfrm>
    </dsp:sp>
    <dsp:sp modelId="{E89D625E-4357-478F-99F3-6F51EDDCF434}">
      <dsp:nvSpPr>
        <dsp:cNvPr id="0" name=""/>
        <dsp:cNvSpPr/>
      </dsp:nvSpPr>
      <dsp:spPr>
        <a:xfrm>
          <a:off x="759063" y="393862"/>
          <a:ext cx="614336" cy="304204"/>
        </a:xfrm>
        <a:custGeom>
          <a:avLst/>
          <a:gdLst/>
          <a:ahLst/>
          <a:cxnLst/>
          <a:rect l="0" t="0" r="0" b="0"/>
          <a:pathLst>
            <a:path>
              <a:moveTo>
                <a:pt x="0" y="0"/>
              </a:moveTo>
              <a:lnTo>
                <a:pt x="0" y="304204"/>
              </a:lnTo>
              <a:lnTo>
                <a:pt x="614336" y="3042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ED1B9D-C690-4196-9B9C-2443EF438F53}">
      <dsp:nvSpPr>
        <dsp:cNvPr id="0" name=""/>
        <dsp:cNvSpPr/>
      </dsp:nvSpPr>
      <dsp:spPr>
        <a:xfrm>
          <a:off x="1373399" y="481730"/>
          <a:ext cx="6078119" cy="432671"/>
        </a:xfrm>
        <a:prstGeom prst="roundRect">
          <a:avLst>
            <a:gd name="adj" fmla="val 10000"/>
          </a:avLst>
        </a:prstGeom>
        <a:solidFill>
          <a:srgbClr val="FFFF99">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You can store styles in an external style sheet for more flexibility.</a:t>
          </a:r>
          <a:endParaRPr lang="en-US" sz="1600" kern="1200" dirty="0">
            <a:latin typeface="Calibri" pitchFamily="34" charset="0"/>
            <a:cs typeface="Calibri" pitchFamily="34" charset="0"/>
          </a:endParaRPr>
        </a:p>
      </dsp:txBody>
      <dsp:txXfrm>
        <a:off x="1386072" y="494403"/>
        <a:ext cx="6052773" cy="407325"/>
      </dsp:txXfrm>
    </dsp:sp>
    <dsp:sp modelId="{79BC6547-01E6-44C9-9884-4882953831CA}">
      <dsp:nvSpPr>
        <dsp:cNvPr id="0" name=""/>
        <dsp:cNvSpPr/>
      </dsp:nvSpPr>
      <dsp:spPr>
        <a:xfrm>
          <a:off x="759063" y="393862"/>
          <a:ext cx="614336" cy="837468"/>
        </a:xfrm>
        <a:custGeom>
          <a:avLst/>
          <a:gdLst/>
          <a:ahLst/>
          <a:cxnLst/>
          <a:rect l="0" t="0" r="0" b="0"/>
          <a:pathLst>
            <a:path>
              <a:moveTo>
                <a:pt x="0" y="0"/>
              </a:moveTo>
              <a:lnTo>
                <a:pt x="0" y="837468"/>
              </a:lnTo>
              <a:lnTo>
                <a:pt x="614336" y="837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B59B45-495C-4C44-BC6C-2315676DCBCF}">
      <dsp:nvSpPr>
        <dsp:cNvPr id="0" name=""/>
        <dsp:cNvSpPr/>
      </dsp:nvSpPr>
      <dsp:spPr>
        <a:xfrm>
          <a:off x="1373399" y="1014862"/>
          <a:ext cx="6242971" cy="432937"/>
        </a:xfrm>
        <a:prstGeom prst="roundRect">
          <a:avLst>
            <a:gd name="adj" fmla="val 10000"/>
          </a:avLst>
        </a:prstGeom>
        <a:solidFill>
          <a:schemeClr val="accent5">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If you attach an external style sheet to several Web pages, all the pages automatically reflect any changes you make to the style sheet.</a:t>
          </a:r>
          <a:endParaRPr lang="en-US" sz="1600" kern="1200" dirty="0">
            <a:latin typeface="Calibri" pitchFamily="34" charset="0"/>
            <a:cs typeface="Calibri" pitchFamily="34" charset="0"/>
          </a:endParaRPr>
        </a:p>
      </dsp:txBody>
      <dsp:txXfrm>
        <a:off x="1386079" y="1027542"/>
        <a:ext cx="6217611" cy="4075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48043-0B63-489A-B90C-A566B8DF0AB2}">
      <dsp:nvSpPr>
        <dsp:cNvPr id="0" name=""/>
        <dsp:cNvSpPr/>
      </dsp:nvSpPr>
      <dsp:spPr>
        <a:xfrm>
          <a:off x="0" y="133599"/>
          <a:ext cx="7620000" cy="108045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91592" rIns="59139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In the </a:t>
          </a:r>
          <a:r>
            <a:rPr lang="en-US" sz="1600" b="1" kern="1200" dirty="0" smtClean="0"/>
            <a:t>Site Name</a:t>
          </a:r>
          <a:r>
            <a:rPr lang="en-US" sz="1600" kern="1200" dirty="0" smtClean="0"/>
            <a:t> text box, you specify the site name that will appear in the </a:t>
          </a:r>
          <a:r>
            <a:rPr lang="en-US" sz="1600" b="1" kern="1200" dirty="0" smtClean="0"/>
            <a:t>Files</a:t>
          </a:r>
          <a:r>
            <a:rPr lang="en-US" sz="1600" kern="1200" dirty="0" smtClean="0"/>
            <a:t> panel and in the </a:t>
          </a:r>
          <a:r>
            <a:rPr lang="en-US" sz="1600" b="1" kern="1200" dirty="0" smtClean="0"/>
            <a:t>Manage Sites</a:t>
          </a:r>
          <a:r>
            <a:rPr lang="en-US" sz="1600" kern="1200" dirty="0" smtClean="0"/>
            <a:t> dialog box. </a:t>
          </a:r>
          <a:endParaRPr lang="en-US" sz="1600" kern="1200" dirty="0"/>
        </a:p>
        <a:p>
          <a:pPr marL="171450" lvl="1" indent="-171450" algn="l" defTabSz="711200">
            <a:lnSpc>
              <a:spcPct val="90000"/>
            </a:lnSpc>
            <a:spcBef>
              <a:spcPct val="0"/>
            </a:spcBef>
            <a:spcAft>
              <a:spcPct val="15000"/>
            </a:spcAft>
            <a:buChar char="••"/>
          </a:pPr>
          <a:r>
            <a:rPr lang="en-US" sz="1600" kern="1200" dirty="0" smtClean="0"/>
            <a:t>The site name does not appear in the browser.</a:t>
          </a:r>
          <a:endParaRPr lang="en-US" sz="1600" kern="1200" dirty="0"/>
        </a:p>
      </dsp:txBody>
      <dsp:txXfrm>
        <a:off x="0" y="133599"/>
        <a:ext cx="7620000" cy="1080450"/>
      </dsp:txXfrm>
    </dsp:sp>
    <dsp:sp modelId="{F89E510D-1EE2-46EE-81BE-70A29F00E6DE}">
      <dsp:nvSpPr>
        <dsp:cNvPr id="0" name=""/>
        <dsp:cNvSpPr/>
      </dsp:nvSpPr>
      <dsp:spPr>
        <a:xfrm>
          <a:off x="228600" y="3035"/>
          <a:ext cx="5463242" cy="361343"/>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Site Name</a:t>
          </a:r>
          <a:endParaRPr lang="en-US" sz="1600" b="1" kern="1200" dirty="0"/>
        </a:p>
      </dsp:txBody>
      <dsp:txXfrm>
        <a:off x="246239" y="20674"/>
        <a:ext cx="5427964" cy="326065"/>
      </dsp:txXfrm>
    </dsp:sp>
    <dsp:sp modelId="{EAC038EA-CD33-4F31-8AE8-8CE5E530A12A}">
      <dsp:nvSpPr>
        <dsp:cNvPr id="0" name=""/>
        <dsp:cNvSpPr/>
      </dsp:nvSpPr>
      <dsp:spPr>
        <a:xfrm>
          <a:off x="0" y="1507314"/>
          <a:ext cx="7620000" cy="108045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91592" rIns="59139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In this field, you specify the name of the folder on your local disk where you store the site files, templates, and library items. </a:t>
          </a:r>
          <a:endParaRPr lang="en-US" sz="1600" kern="1200" dirty="0"/>
        </a:p>
        <a:p>
          <a:pPr marL="171450" lvl="1" indent="-171450" algn="l" defTabSz="711200">
            <a:lnSpc>
              <a:spcPct val="90000"/>
            </a:lnSpc>
            <a:spcBef>
              <a:spcPct val="0"/>
            </a:spcBef>
            <a:spcAft>
              <a:spcPct val="15000"/>
            </a:spcAft>
            <a:buChar char="••"/>
          </a:pPr>
          <a:r>
            <a:rPr lang="en-US" sz="1600" kern="1200" dirty="0" smtClean="0"/>
            <a:t>Create a folder on your hard disk or browse to the folder.</a:t>
          </a:r>
          <a:endParaRPr lang="en-US" sz="1600" kern="1200" dirty="0"/>
        </a:p>
      </dsp:txBody>
      <dsp:txXfrm>
        <a:off x="0" y="1507314"/>
        <a:ext cx="7620000" cy="1080450"/>
      </dsp:txXfrm>
    </dsp:sp>
    <dsp:sp modelId="{BA6D28AA-79AE-468C-92AF-1B3BA54E5829}">
      <dsp:nvSpPr>
        <dsp:cNvPr id="0" name=""/>
        <dsp:cNvSpPr/>
      </dsp:nvSpPr>
      <dsp:spPr>
        <a:xfrm>
          <a:off x="228600" y="1313788"/>
          <a:ext cx="5334000" cy="400166"/>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Local Site Folder</a:t>
          </a:r>
          <a:endParaRPr lang="en-US" sz="1600" b="1" kern="1200" dirty="0"/>
        </a:p>
      </dsp:txBody>
      <dsp:txXfrm>
        <a:off x="248134" y="1333322"/>
        <a:ext cx="5294932" cy="3610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56720" y="0"/>
          <a:ext cx="8020479" cy="40662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In the </a:t>
          </a:r>
          <a:r>
            <a:rPr lang="en-US" sz="1600" b="1" kern="1200" dirty="0" smtClean="0"/>
            <a:t>Site Setup</a:t>
          </a:r>
          <a:r>
            <a:rPr lang="en-US" sz="1600" kern="1200" dirty="0" smtClean="0"/>
            <a:t> dialog box, select the </a:t>
          </a:r>
          <a:r>
            <a:rPr lang="en-US" sz="1600" b="1" kern="1200" dirty="0" smtClean="0"/>
            <a:t>Servers</a:t>
          </a:r>
          <a:r>
            <a:rPr lang="en-US" sz="1600" kern="1200" dirty="0" smtClean="0"/>
            <a:t> category and do one of the following:</a:t>
          </a:r>
          <a:endParaRPr lang="en-US" sz="1600" kern="1200" dirty="0"/>
        </a:p>
      </dsp:txBody>
      <dsp:txXfrm>
        <a:off x="68629" y="11909"/>
        <a:ext cx="7996661" cy="382802"/>
      </dsp:txXfrm>
    </dsp:sp>
    <dsp:sp modelId="{159E9CC5-F056-481E-890B-D81D92944806}">
      <dsp:nvSpPr>
        <dsp:cNvPr id="0" name=""/>
        <dsp:cNvSpPr/>
      </dsp:nvSpPr>
      <dsp:spPr>
        <a:xfrm>
          <a:off x="858768" y="406620"/>
          <a:ext cx="436632" cy="442549"/>
        </a:xfrm>
        <a:custGeom>
          <a:avLst/>
          <a:gdLst/>
          <a:ahLst/>
          <a:cxnLst/>
          <a:rect l="0" t="0" r="0" b="0"/>
          <a:pathLst>
            <a:path>
              <a:moveTo>
                <a:pt x="0" y="0"/>
              </a:moveTo>
              <a:lnTo>
                <a:pt x="0" y="442549"/>
              </a:lnTo>
              <a:lnTo>
                <a:pt x="436632" y="4425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295400" y="631540"/>
          <a:ext cx="6456123" cy="435260"/>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Click the </a:t>
          </a:r>
          <a:r>
            <a:rPr lang="en-US" sz="1800" b="1" kern="1200" dirty="0" smtClean="0">
              <a:latin typeface="Calibri" pitchFamily="34" charset="0"/>
              <a:cs typeface="Calibri" pitchFamily="34" charset="0"/>
            </a:rPr>
            <a:t>Add New Server</a:t>
          </a:r>
          <a:r>
            <a:rPr lang="en-US" sz="1800" kern="1200" dirty="0" smtClean="0">
              <a:latin typeface="Calibri" pitchFamily="34" charset="0"/>
              <a:cs typeface="Calibri" pitchFamily="34" charset="0"/>
            </a:rPr>
            <a:t> button to add a new server.</a:t>
          </a:r>
          <a:endParaRPr lang="en-US" sz="1800" b="1" kern="1200" dirty="0">
            <a:latin typeface="Calibri" pitchFamily="34" charset="0"/>
            <a:cs typeface="Calibri" pitchFamily="34" charset="0"/>
          </a:endParaRPr>
        </a:p>
      </dsp:txBody>
      <dsp:txXfrm>
        <a:off x="1308148" y="644288"/>
        <a:ext cx="6430627" cy="409764"/>
      </dsp:txXfrm>
    </dsp:sp>
    <dsp:sp modelId="{C9082C2E-3830-4A10-8B86-E47EF69015BA}">
      <dsp:nvSpPr>
        <dsp:cNvPr id="0" name=""/>
        <dsp:cNvSpPr/>
      </dsp:nvSpPr>
      <dsp:spPr>
        <a:xfrm>
          <a:off x="858768" y="406620"/>
          <a:ext cx="436632" cy="1031575"/>
        </a:xfrm>
        <a:custGeom>
          <a:avLst/>
          <a:gdLst/>
          <a:ahLst/>
          <a:cxnLst/>
          <a:rect l="0" t="0" r="0" b="0"/>
          <a:pathLst>
            <a:path>
              <a:moveTo>
                <a:pt x="0" y="0"/>
              </a:moveTo>
              <a:lnTo>
                <a:pt x="0" y="1031575"/>
              </a:lnTo>
              <a:lnTo>
                <a:pt x="436632" y="10315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295400" y="1199991"/>
          <a:ext cx="6463323" cy="476410"/>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Select an existing server and click the </a:t>
          </a:r>
          <a:r>
            <a:rPr lang="en-US" sz="1800" b="1" kern="1200" dirty="0" smtClean="0">
              <a:latin typeface="Calibri" pitchFamily="34" charset="0"/>
              <a:cs typeface="Calibri" pitchFamily="34" charset="0"/>
            </a:rPr>
            <a:t>Edit Existing Server</a:t>
          </a:r>
          <a:r>
            <a:rPr lang="en-US" sz="1800" kern="1200" dirty="0" smtClean="0">
              <a:latin typeface="Calibri" pitchFamily="34" charset="0"/>
              <a:cs typeface="Calibri" pitchFamily="34" charset="0"/>
            </a:rPr>
            <a:t> button.</a:t>
          </a:r>
          <a:endParaRPr lang="en-US" sz="1800" kern="1200" dirty="0">
            <a:latin typeface="Calibri" pitchFamily="34" charset="0"/>
            <a:cs typeface="Calibri" pitchFamily="34" charset="0"/>
          </a:endParaRPr>
        </a:p>
      </dsp:txBody>
      <dsp:txXfrm>
        <a:off x="1309354" y="1213945"/>
        <a:ext cx="6435415" cy="4485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48043-0B63-489A-B90C-A566B8DF0AB2}">
      <dsp:nvSpPr>
        <dsp:cNvPr id="0" name=""/>
        <dsp:cNvSpPr/>
      </dsp:nvSpPr>
      <dsp:spPr>
        <a:xfrm>
          <a:off x="0" y="140054"/>
          <a:ext cx="8001000" cy="453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Allows setting the CSS page font, background color, background image properties.</a:t>
          </a:r>
          <a:endParaRPr lang="en-US" sz="1400" kern="1200" dirty="0"/>
        </a:p>
      </dsp:txBody>
      <dsp:txXfrm>
        <a:off x="0" y="140054"/>
        <a:ext cx="8001000" cy="453600"/>
      </dsp:txXfrm>
    </dsp:sp>
    <dsp:sp modelId="{F89E510D-1EE2-46EE-81BE-70A29F00E6DE}">
      <dsp:nvSpPr>
        <dsp:cNvPr id="0" name=""/>
        <dsp:cNvSpPr/>
      </dsp:nvSpPr>
      <dsp:spPr>
        <a:xfrm>
          <a:off x="240030" y="65445"/>
          <a:ext cx="5736404" cy="206481"/>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Appearance (CSS)</a:t>
          </a:r>
          <a:endParaRPr lang="en-US" sz="1400" b="1" kern="1200" dirty="0"/>
        </a:p>
      </dsp:txBody>
      <dsp:txXfrm>
        <a:off x="250110" y="75525"/>
        <a:ext cx="5716244" cy="186321"/>
      </dsp:txXfrm>
    </dsp:sp>
    <dsp:sp modelId="{FBC89B51-12D9-4257-8CF1-2C5F854C8DD7}">
      <dsp:nvSpPr>
        <dsp:cNvPr id="0" name=""/>
        <dsp:cNvSpPr/>
      </dsp:nvSpPr>
      <dsp:spPr>
        <a:xfrm>
          <a:off x="0" y="768727"/>
          <a:ext cx="8001000" cy="642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You can set HTML page properties, such as background image, text properties, and link color using this category.</a:t>
          </a:r>
          <a:endParaRPr lang="en-US" sz="1400" kern="1200" dirty="0"/>
        </a:p>
      </dsp:txBody>
      <dsp:txXfrm>
        <a:off x="0" y="768727"/>
        <a:ext cx="8001000" cy="642600"/>
      </dsp:txXfrm>
    </dsp:sp>
    <dsp:sp modelId="{C9803075-B6C4-42E4-AA2C-841C9CD0C0DF}">
      <dsp:nvSpPr>
        <dsp:cNvPr id="0" name=""/>
        <dsp:cNvSpPr/>
      </dsp:nvSpPr>
      <dsp:spPr>
        <a:xfrm>
          <a:off x="240030" y="650647"/>
          <a:ext cx="5600700" cy="23616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Appearance (HTML)</a:t>
          </a:r>
          <a:endParaRPr lang="en-US" sz="1400" b="1" kern="1200" dirty="0"/>
        </a:p>
      </dsp:txBody>
      <dsp:txXfrm>
        <a:off x="251558" y="662175"/>
        <a:ext cx="5577644" cy="213104"/>
      </dsp:txXfrm>
    </dsp:sp>
    <dsp:sp modelId="{6BC282A3-9394-445D-8029-7BF4DEF9E25C}">
      <dsp:nvSpPr>
        <dsp:cNvPr id="0" name=""/>
        <dsp:cNvSpPr/>
      </dsp:nvSpPr>
      <dsp:spPr>
        <a:xfrm>
          <a:off x="0" y="1572607"/>
          <a:ext cx="8001000" cy="642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You can define the default font, font size, and colors for links, visited links, and active links for CSS using this category.</a:t>
          </a:r>
          <a:endParaRPr lang="en-US" sz="1400" kern="1200" dirty="0"/>
        </a:p>
      </dsp:txBody>
      <dsp:txXfrm>
        <a:off x="0" y="1572607"/>
        <a:ext cx="8001000" cy="642600"/>
      </dsp:txXfrm>
    </dsp:sp>
    <dsp:sp modelId="{C6DF074E-8935-4FC1-B665-F80E8CA30073}">
      <dsp:nvSpPr>
        <dsp:cNvPr id="0" name=""/>
        <dsp:cNvSpPr/>
      </dsp:nvSpPr>
      <dsp:spPr>
        <a:xfrm>
          <a:off x="228600" y="1457219"/>
          <a:ext cx="5600700" cy="23616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Links (CSS)</a:t>
          </a:r>
          <a:endParaRPr lang="en-US" sz="1400" b="1" kern="1200" dirty="0"/>
        </a:p>
      </dsp:txBody>
      <dsp:txXfrm>
        <a:off x="240128" y="1468747"/>
        <a:ext cx="5577644" cy="213104"/>
      </dsp:txXfrm>
    </dsp:sp>
    <dsp:sp modelId="{A2338426-A2EA-461D-840E-083C72F34332}">
      <dsp:nvSpPr>
        <dsp:cNvPr id="0" name=""/>
        <dsp:cNvSpPr/>
      </dsp:nvSpPr>
      <dsp:spPr>
        <a:xfrm>
          <a:off x="0" y="2376487"/>
          <a:ext cx="8001000" cy="453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You can define heading font and color for headings using this category.</a:t>
          </a:r>
          <a:endParaRPr lang="en-US" sz="1400" kern="1200" dirty="0"/>
        </a:p>
      </dsp:txBody>
      <dsp:txXfrm>
        <a:off x="0" y="2376487"/>
        <a:ext cx="8001000" cy="453600"/>
      </dsp:txXfrm>
    </dsp:sp>
    <dsp:sp modelId="{04E31642-ABC9-46CF-A6CD-7D42EDC425C7}">
      <dsp:nvSpPr>
        <dsp:cNvPr id="0" name=""/>
        <dsp:cNvSpPr/>
      </dsp:nvSpPr>
      <dsp:spPr>
        <a:xfrm>
          <a:off x="228600" y="2258407"/>
          <a:ext cx="5600700" cy="23616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Headings (CSS)</a:t>
          </a:r>
          <a:endParaRPr lang="en-US" sz="1400" b="1" kern="1200" dirty="0"/>
        </a:p>
      </dsp:txBody>
      <dsp:txXfrm>
        <a:off x="240128" y="2269935"/>
        <a:ext cx="5577644" cy="213104"/>
      </dsp:txXfrm>
    </dsp:sp>
    <dsp:sp modelId="{EE5D56FA-477A-40D5-B743-9FF60158975C}">
      <dsp:nvSpPr>
        <dsp:cNvPr id="0" name=""/>
        <dsp:cNvSpPr/>
      </dsp:nvSpPr>
      <dsp:spPr>
        <a:xfrm>
          <a:off x="0" y="2991367"/>
          <a:ext cx="8001000" cy="642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Title/Encoding category enables you to specify the document encoding type that is specific to the language used to author your Web pages.</a:t>
          </a:r>
          <a:endParaRPr lang="en-US" sz="1400" kern="1200" dirty="0"/>
        </a:p>
      </dsp:txBody>
      <dsp:txXfrm>
        <a:off x="0" y="2991367"/>
        <a:ext cx="8001000" cy="642600"/>
      </dsp:txXfrm>
    </dsp:sp>
    <dsp:sp modelId="{184C7ECF-78F9-407A-9AA0-C2B58D6CCCCA}">
      <dsp:nvSpPr>
        <dsp:cNvPr id="0" name=""/>
        <dsp:cNvSpPr/>
      </dsp:nvSpPr>
      <dsp:spPr>
        <a:xfrm>
          <a:off x="228600" y="2873287"/>
          <a:ext cx="5600700" cy="23616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Title/Encoding</a:t>
          </a:r>
          <a:endParaRPr lang="en-US" sz="1400" b="1" kern="1200" dirty="0"/>
        </a:p>
      </dsp:txBody>
      <dsp:txXfrm>
        <a:off x="240128" y="2884815"/>
        <a:ext cx="5577644" cy="213104"/>
      </dsp:txXfrm>
    </dsp:sp>
    <dsp:sp modelId="{EAC038EA-CD33-4F31-8AE8-8CE5E530A12A}">
      <dsp:nvSpPr>
        <dsp:cNvPr id="0" name=""/>
        <dsp:cNvSpPr/>
      </dsp:nvSpPr>
      <dsp:spPr>
        <a:xfrm>
          <a:off x="0" y="3787754"/>
          <a:ext cx="8001000" cy="6426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0967" tIns="166624" rIns="62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You can insert an image file which can be used as a guide in designing your page using this category.</a:t>
          </a:r>
          <a:endParaRPr lang="en-US" sz="1400" kern="1200" dirty="0"/>
        </a:p>
      </dsp:txBody>
      <dsp:txXfrm>
        <a:off x="0" y="3787754"/>
        <a:ext cx="8001000" cy="642600"/>
      </dsp:txXfrm>
    </dsp:sp>
    <dsp:sp modelId="{BA6D28AA-79AE-468C-92AF-1B3BA54E5829}">
      <dsp:nvSpPr>
        <dsp:cNvPr id="0" name=""/>
        <dsp:cNvSpPr/>
      </dsp:nvSpPr>
      <dsp:spPr>
        <a:xfrm>
          <a:off x="240030" y="3677167"/>
          <a:ext cx="5600700" cy="228666"/>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t>Tracing Image</a:t>
          </a:r>
          <a:endParaRPr lang="en-US" sz="1400" b="1" kern="1200" dirty="0"/>
        </a:p>
      </dsp:txBody>
      <dsp:txXfrm>
        <a:off x="251193" y="3688330"/>
        <a:ext cx="5578374" cy="20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79875" y="0"/>
          <a:ext cx="7313035" cy="439022"/>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Dreamweaver provides</a:t>
          </a:r>
          <a:endParaRPr lang="en-US" sz="1600" kern="1200" dirty="0"/>
        </a:p>
      </dsp:txBody>
      <dsp:txXfrm>
        <a:off x="92734" y="12859"/>
        <a:ext cx="7287317" cy="413304"/>
      </dsp:txXfrm>
    </dsp:sp>
    <dsp:sp modelId="{159E9CC5-F056-481E-890B-D81D92944806}">
      <dsp:nvSpPr>
        <dsp:cNvPr id="0" name=""/>
        <dsp:cNvSpPr/>
      </dsp:nvSpPr>
      <dsp:spPr>
        <a:xfrm>
          <a:off x="811179" y="439022"/>
          <a:ext cx="644006" cy="494345"/>
        </a:xfrm>
        <a:custGeom>
          <a:avLst/>
          <a:gdLst/>
          <a:ahLst/>
          <a:cxnLst/>
          <a:rect l="0" t="0" r="0" b="0"/>
          <a:pathLst>
            <a:path>
              <a:moveTo>
                <a:pt x="0" y="0"/>
              </a:moveTo>
              <a:lnTo>
                <a:pt x="0" y="494345"/>
              </a:lnTo>
              <a:lnTo>
                <a:pt x="644006" y="4943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455186" y="691209"/>
          <a:ext cx="5971997" cy="484317"/>
        </a:xfrm>
        <a:prstGeom prst="roundRect">
          <a:avLst>
            <a:gd name="adj" fmla="val 10000"/>
          </a:avLst>
        </a:prstGeom>
        <a:solidFill>
          <a:schemeClr val="accent2">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code editing tools, such as code coloring and tag completion</a:t>
          </a:r>
          <a:endParaRPr lang="en-US" sz="1600" kern="1200" dirty="0">
            <a:latin typeface="Calibri" pitchFamily="34" charset="0"/>
            <a:cs typeface="Calibri" pitchFamily="34" charset="0"/>
          </a:endParaRPr>
        </a:p>
      </dsp:txBody>
      <dsp:txXfrm>
        <a:off x="1469371" y="705394"/>
        <a:ext cx="5943627" cy="455947"/>
      </dsp:txXfrm>
    </dsp:sp>
    <dsp:sp modelId="{C9082C2E-3830-4A10-8B86-E47EF69015BA}">
      <dsp:nvSpPr>
        <dsp:cNvPr id="0" name=""/>
        <dsp:cNvSpPr/>
      </dsp:nvSpPr>
      <dsp:spPr>
        <a:xfrm>
          <a:off x="811179" y="439022"/>
          <a:ext cx="644006" cy="1144563"/>
        </a:xfrm>
        <a:custGeom>
          <a:avLst/>
          <a:gdLst/>
          <a:ahLst/>
          <a:cxnLst/>
          <a:rect l="0" t="0" r="0" b="0"/>
          <a:pathLst>
            <a:path>
              <a:moveTo>
                <a:pt x="0" y="0"/>
              </a:moveTo>
              <a:lnTo>
                <a:pt x="0" y="1144563"/>
              </a:lnTo>
              <a:lnTo>
                <a:pt x="644006" y="114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455186" y="1336078"/>
          <a:ext cx="6001441" cy="495015"/>
        </a:xfrm>
        <a:prstGeom prst="roundRect">
          <a:avLst>
            <a:gd name="adj" fmla="val 10000"/>
          </a:avLst>
        </a:prstGeom>
        <a:solidFill>
          <a:schemeClr val="accent4">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reference material on HTML</a:t>
          </a:r>
          <a:endParaRPr lang="en-US" sz="1600" kern="1200" dirty="0">
            <a:latin typeface="Calibri" pitchFamily="34" charset="0"/>
            <a:cs typeface="Calibri" pitchFamily="34" charset="0"/>
          </a:endParaRPr>
        </a:p>
      </dsp:txBody>
      <dsp:txXfrm>
        <a:off x="1469684" y="1350576"/>
        <a:ext cx="5972445" cy="466019"/>
      </dsp:txXfrm>
    </dsp:sp>
    <dsp:sp modelId="{42DCD54D-66BE-465E-9847-73F41B8C7E46}">
      <dsp:nvSpPr>
        <dsp:cNvPr id="0" name=""/>
        <dsp:cNvSpPr/>
      </dsp:nvSpPr>
      <dsp:spPr>
        <a:xfrm>
          <a:off x="811179" y="439022"/>
          <a:ext cx="644006" cy="1836152"/>
        </a:xfrm>
        <a:custGeom>
          <a:avLst/>
          <a:gdLst/>
          <a:ahLst/>
          <a:cxnLst/>
          <a:rect l="0" t="0" r="0" b="0"/>
          <a:pathLst>
            <a:path>
              <a:moveTo>
                <a:pt x="0" y="0"/>
              </a:moveTo>
              <a:lnTo>
                <a:pt x="0" y="1836152"/>
              </a:lnTo>
              <a:lnTo>
                <a:pt x="644006" y="18361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AE7F2-3481-4698-9EAC-9A7F7BEDF7E1}">
      <dsp:nvSpPr>
        <dsp:cNvPr id="0" name=""/>
        <dsp:cNvSpPr/>
      </dsp:nvSpPr>
      <dsp:spPr>
        <a:xfrm>
          <a:off x="1455186" y="2035748"/>
          <a:ext cx="6154917" cy="478852"/>
        </a:xfrm>
        <a:prstGeom prst="roundRect">
          <a:avLst>
            <a:gd name="adj" fmla="val 10000"/>
          </a:avLst>
        </a:prstGeom>
        <a:solidFill>
          <a:schemeClr val="accent3">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Cascading Style Sheets (CSS)</a:t>
          </a:r>
          <a:endParaRPr lang="en-US" sz="1600" kern="1200" dirty="0">
            <a:latin typeface="Calibri" pitchFamily="34" charset="0"/>
            <a:cs typeface="Calibri" pitchFamily="34" charset="0"/>
          </a:endParaRPr>
        </a:p>
      </dsp:txBody>
      <dsp:txXfrm>
        <a:off x="1469211" y="2049773"/>
        <a:ext cx="6126867" cy="450802"/>
      </dsp:txXfrm>
    </dsp:sp>
    <dsp:sp modelId="{8FF4C038-F2EE-417C-9AB4-8C20A1887613}">
      <dsp:nvSpPr>
        <dsp:cNvPr id="0" name=""/>
        <dsp:cNvSpPr/>
      </dsp:nvSpPr>
      <dsp:spPr>
        <a:xfrm>
          <a:off x="811179" y="439022"/>
          <a:ext cx="652665" cy="2471467"/>
        </a:xfrm>
        <a:custGeom>
          <a:avLst/>
          <a:gdLst/>
          <a:ahLst/>
          <a:cxnLst/>
          <a:rect l="0" t="0" r="0" b="0"/>
          <a:pathLst>
            <a:path>
              <a:moveTo>
                <a:pt x="0" y="0"/>
              </a:moveTo>
              <a:lnTo>
                <a:pt x="0" y="2471467"/>
              </a:lnTo>
              <a:lnTo>
                <a:pt x="652665" y="24714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B328A-F054-4696-8C09-02F540C93386}">
      <dsp:nvSpPr>
        <dsp:cNvPr id="0" name=""/>
        <dsp:cNvSpPr/>
      </dsp:nvSpPr>
      <dsp:spPr>
        <a:xfrm>
          <a:off x="1463844" y="2663991"/>
          <a:ext cx="5735236" cy="492997"/>
        </a:xfrm>
        <a:prstGeom prst="roundRect">
          <a:avLst>
            <a:gd name="adj" fmla="val 10000"/>
          </a:avLst>
        </a:prstGeom>
        <a:solidFill>
          <a:schemeClr val="accent2">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fr-FR" sz="1600" kern="1200" dirty="0" smtClean="0">
              <a:latin typeface="Calibri" pitchFamily="34" charset="0"/>
              <a:cs typeface="Calibri" pitchFamily="34" charset="0"/>
            </a:rPr>
            <a:t>JavaScript, Active Server Pages (ASP)</a:t>
          </a:r>
          <a:endParaRPr lang="en-US" sz="1600" kern="1200" dirty="0">
            <a:latin typeface="Calibri" pitchFamily="34" charset="0"/>
            <a:cs typeface="Calibri" pitchFamily="34" charset="0"/>
          </a:endParaRPr>
        </a:p>
      </dsp:txBody>
      <dsp:txXfrm>
        <a:off x="1478283" y="2678430"/>
        <a:ext cx="5706358" cy="464119"/>
      </dsp:txXfrm>
    </dsp:sp>
    <dsp:sp modelId="{745CA5E7-2A35-4E63-8C5F-65691CB9F6E8}">
      <dsp:nvSpPr>
        <dsp:cNvPr id="0" name=""/>
        <dsp:cNvSpPr/>
      </dsp:nvSpPr>
      <dsp:spPr>
        <a:xfrm>
          <a:off x="811179" y="439022"/>
          <a:ext cx="652665" cy="3140034"/>
        </a:xfrm>
        <a:custGeom>
          <a:avLst/>
          <a:gdLst/>
          <a:ahLst/>
          <a:cxnLst/>
          <a:rect l="0" t="0" r="0" b="0"/>
          <a:pathLst>
            <a:path>
              <a:moveTo>
                <a:pt x="0" y="0"/>
              </a:moveTo>
              <a:lnTo>
                <a:pt x="0" y="3140034"/>
              </a:lnTo>
              <a:lnTo>
                <a:pt x="652665" y="3140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4C7A64-4E42-445F-A49A-CE8E9D6E7188}">
      <dsp:nvSpPr>
        <dsp:cNvPr id="0" name=""/>
        <dsp:cNvSpPr/>
      </dsp:nvSpPr>
      <dsp:spPr>
        <a:xfrm>
          <a:off x="1463844" y="3330731"/>
          <a:ext cx="5300513" cy="496651"/>
        </a:xfrm>
        <a:prstGeom prst="roundRect">
          <a:avLst>
            <a:gd name="adj" fmla="val 10000"/>
          </a:avLst>
        </a:prstGeom>
        <a:solidFill>
          <a:schemeClr val="accent6">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Java Server Pages (JSP)</a:t>
          </a:r>
          <a:endParaRPr lang="en-US" sz="1600" kern="1200" dirty="0">
            <a:latin typeface="Calibri" pitchFamily="34" charset="0"/>
            <a:cs typeface="Calibri" pitchFamily="34" charset="0"/>
          </a:endParaRPr>
        </a:p>
      </dsp:txBody>
      <dsp:txXfrm>
        <a:off x="1478390" y="3345277"/>
        <a:ext cx="5271421" cy="467559"/>
      </dsp:txXfrm>
    </dsp:sp>
    <dsp:sp modelId="{ED45CCBB-F338-4FB3-B9E5-EE97818BFDA8}">
      <dsp:nvSpPr>
        <dsp:cNvPr id="0" name=""/>
        <dsp:cNvSpPr/>
      </dsp:nvSpPr>
      <dsp:spPr>
        <a:xfrm>
          <a:off x="811179" y="439022"/>
          <a:ext cx="652665" cy="3822648"/>
        </a:xfrm>
        <a:custGeom>
          <a:avLst/>
          <a:gdLst/>
          <a:ahLst/>
          <a:cxnLst/>
          <a:rect l="0" t="0" r="0" b="0"/>
          <a:pathLst>
            <a:path>
              <a:moveTo>
                <a:pt x="0" y="0"/>
              </a:moveTo>
              <a:lnTo>
                <a:pt x="0" y="3822648"/>
              </a:lnTo>
              <a:lnTo>
                <a:pt x="652665" y="38226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72B017-1D39-4861-A6DE-10ABF8248ED9}">
      <dsp:nvSpPr>
        <dsp:cNvPr id="0" name=""/>
        <dsp:cNvSpPr/>
      </dsp:nvSpPr>
      <dsp:spPr>
        <a:xfrm>
          <a:off x="1463844" y="4020385"/>
          <a:ext cx="4984377" cy="482571"/>
        </a:xfrm>
        <a:prstGeom prst="roundRect">
          <a:avLst>
            <a:gd name="adj" fmla="val 10000"/>
          </a:avLst>
        </a:prstGeom>
        <a:solidFill>
          <a:schemeClr val="accent1">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itchFamily="34" charset="0"/>
              <a:cs typeface="Calibri" pitchFamily="34" charset="0"/>
            </a:rPr>
            <a:t>JavaScript Debugger</a:t>
          </a:r>
          <a:endParaRPr lang="en-US" sz="1600" kern="1200" dirty="0">
            <a:latin typeface="Calibri" pitchFamily="34" charset="0"/>
            <a:cs typeface="Calibri" pitchFamily="34" charset="0"/>
          </a:endParaRPr>
        </a:p>
      </dsp:txBody>
      <dsp:txXfrm>
        <a:off x="1477978" y="4034519"/>
        <a:ext cx="4956109" cy="4543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723AB-37EB-4EC2-B7B0-759657273835}">
      <dsp:nvSpPr>
        <dsp:cNvPr id="0" name=""/>
        <dsp:cNvSpPr/>
      </dsp:nvSpPr>
      <dsp:spPr>
        <a:xfrm>
          <a:off x="0" y="0"/>
          <a:ext cx="8382000" cy="69086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allows creating dynamic pages to access and display data from dynamic content sources, such as session variables and databases.</a:t>
          </a:r>
          <a:endParaRPr lang="en-US" sz="1800" kern="1200" dirty="0"/>
        </a:p>
      </dsp:txBody>
      <dsp:txXfrm>
        <a:off x="33725" y="33725"/>
        <a:ext cx="8314550" cy="623415"/>
      </dsp:txXfrm>
    </dsp:sp>
    <dsp:sp modelId="{0256FAD6-365E-4CAB-8266-8CECC71F7F52}">
      <dsp:nvSpPr>
        <dsp:cNvPr id="0" name=""/>
        <dsp:cNvSpPr/>
      </dsp:nvSpPr>
      <dsp:spPr>
        <a:xfrm>
          <a:off x="0" y="834183"/>
          <a:ext cx="8382000" cy="719793"/>
        </a:xfrm>
        <a:prstGeom prst="roundRect">
          <a:avLst/>
        </a:prstGeom>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 It also supports dynamic page development using server languages, such as ColdFusion, ASP, ASP.NET, JSP, and Hypertext Preprocessor (PHP).</a:t>
          </a:r>
          <a:endParaRPr lang="en-US" sz="1800" kern="1200" dirty="0"/>
        </a:p>
      </dsp:txBody>
      <dsp:txXfrm>
        <a:off x="35137" y="869320"/>
        <a:ext cx="8311726" cy="649519"/>
      </dsp:txXfrm>
    </dsp:sp>
    <dsp:sp modelId="{A6445519-E36D-458F-8F29-D286534B965D}">
      <dsp:nvSpPr>
        <dsp:cNvPr id="0" name=""/>
        <dsp:cNvSpPr/>
      </dsp:nvSpPr>
      <dsp:spPr>
        <a:xfrm>
          <a:off x="0" y="1778429"/>
          <a:ext cx="8382000" cy="736492"/>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helps creating dynamic pages that display and process </a:t>
          </a:r>
          <a:r>
            <a:rPr lang="en-US" sz="1800" kern="1200" dirty="0" err="1" smtClean="0"/>
            <a:t>EXtensible</a:t>
          </a:r>
          <a:r>
            <a:rPr lang="en-US" sz="1800" kern="1200" dirty="0" smtClean="0"/>
            <a:t> Markup Language (XML) data using an Ajax-based framework - Spry.</a:t>
          </a:r>
          <a:endParaRPr lang="en-US" sz="1800" kern="1200" dirty="0"/>
        </a:p>
      </dsp:txBody>
      <dsp:txXfrm>
        <a:off x="35953" y="1814382"/>
        <a:ext cx="8310094" cy="664586"/>
      </dsp:txXfrm>
    </dsp:sp>
    <dsp:sp modelId="{02F157C3-4AF0-4564-919C-72DA0052C758}">
      <dsp:nvSpPr>
        <dsp:cNvPr id="0" name=""/>
        <dsp:cNvSpPr/>
      </dsp:nvSpPr>
      <dsp:spPr>
        <a:xfrm>
          <a:off x="0" y="2692953"/>
          <a:ext cx="8382000" cy="60520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Dreamweaver CS5 is customizable.</a:t>
          </a:r>
          <a:endParaRPr lang="en-US" sz="1800" kern="1200" dirty="0"/>
        </a:p>
      </dsp:txBody>
      <dsp:txXfrm>
        <a:off x="29544" y="2722497"/>
        <a:ext cx="8322912" cy="546115"/>
      </dsp:txXfrm>
    </dsp:sp>
    <dsp:sp modelId="{AA8A937F-D49C-41D9-A9B7-393386DAE8AC}">
      <dsp:nvSpPr>
        <dsp:cNvPr id="0" name=""/>
        <dsp:cNvSpPr/>
      </dsp:nvSpPr>
      <dsp:spPr>
        <a:xfrm>
          <a:off x="0" y="3446439"/>
          <a:ext cx="8382000" cy="716784"/>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It provides options that enable you to create your own objects and commands, modify keyboard shortcuts.</a:t>
          </a:r>
          <a:endParaRPr lang="en-US" sz="1800" kern="1200" dirty="0"/>
        </a:p>
      </dsp:txBody>
      <dsp:txXfrm>
        <a:off x="34991" y="3481430"/>
        <a:ext cx="8312018" cy="646802"/>
      </dsp:txXfrm>
    </dsp:sp>
    <dsp:sp modelId="{2EB7D3FA-250E-4F56-A9B0-C5AA0134E3BB}">
      <dsp:nvSpPr>
        <dsp:cNvPr id="0" name=""/>
        <dsp:cNvSpPr/>
      </dsp:nvSpPr>
      <dsp:spPr>
        <a:xfrm>
          <a:off x="0" y="4311956"/>
          <a:ext cx="8382000" cy="664371"/>
        </a:xfrm>
        <a:prstGeom prst="roundRect">
          <a:avLst/>
        </a:prstGeom>
        <a:gradFill rotWithShape="0">
          <a:gsLst>
            <a:gs pos="0">
              <a:schemeClr val="bg2">
                <a:lumMod val="25000"/>
              </a:schemeClr>
            </a:gs>
            <a:gs pos="80000">
              <a:schemeClr val="bg2">
                <a:lumMod val="50000"/>
              </a:schemeClr>
            </a:gs>
            <a:gs pos="100000">
              <a:schemeClr val="bg2">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Also, one can extend Dreamweaver CS5 capabilities with new Behaviors, Property Inspectors, and Site reports by writing JavaScript code.</a:t>
          </a:r>
          <a:endParaRPr lang="en-US" sz="1800" kern="1200" dirty="0"/>
        </a:p>
      </dsp:txBody>
      <dsp:txXfrm>
        <a:off x="32432" y="4344388"/>
        <a:ext cx="8317136" cy="599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48043-0B63-489A-B90C-A566B8DF0AB2}">
      <dsp:nvSpPr>
        <dsp:cNvPr id="0" name=""/>
        <dsp:cNvSpPr/>
      </dsp:nvSpPr>
      <dsp:spPr>
        <a:xfrm>
          <a:off x="0" y="204323"/>
          <a:ext cx="7620000" cy="101745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5407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With an integrated workspace that provides tabbed document windows, </a:t>
          </a:r>
          <a:r>
            <a:rPr lang="en-US" sz="1400" kern="1200" dirty="0" err="1" smtClean="0"/>
            <a:t>dockable</a:t>
          </a:r>
          <a:r>
            <a:rPr lang="en-US" sz="1400" kern="1200" dirty="0" smtClean="0"/>
            <a:t> panel groups, customizable toolbars, and integrated file browsing, you can now save valuable development time.</a:t>
          </a:r>
          <a:endParaRPr lang="en-US" sz="1400" kern="1200" dirty="0"/>
        </a:p>
      </dsp:txBody>
      <dsp:txXfrm>
        <a:off x="0" y="204323"/>
        <a:ext cx="7620000" cy="1017450"/>
      </dsp:txXfrm>
    </dsp:sp>
    <dsp:sp modelId="{F89E510D-1EE2-46EE-81BE-70A29F00E6DE}">
      <dsp:nvSpPr>
        <dsp:cNvPr id="0" name=""/>
        <dsp:cNvSpPr/>
      </dsp:nvSpPr>
      <dsp:spPr>
        <a:xfrm>
          <a:off x="228600" y="45780"/>
          <a:ext cx="6610532" cy="438773"/>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Integrated Workspace</a:t>
          </a:r>
          <a:endParaRPr lang="en-US" sz="1600" b="1" kern="1200" dirty="0"/>
        </a:p>
      </dsp:txBody>
      <dsp:txXfrm>
        <a:off x="250019" y="67199"/>
        <a:ext cx="6567694" cy="395935"/>
      </dsp:txXfrm>
    </dsp:sp>
    <dsp:sp modelId="{EAC038EA-CD33-4F31-8AE8-8CE5E530A12A}">
      <dsp:nvSpPr>
        <dsp:cNvPr id="0" name=""/>
        <dsp:cNvSpPr/>
      </dsp:nvSpPr>
      <dsp:spPr>
        <a:xfrm>
          <a:off x="0" y="1577880"/>
          <a:ext cx="7620000" cy="10442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5407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Nested templates are available, which enable you to create customized layout control. </a:t>
          </a:r>
          <a:endParaRPr lang="en-US" sz="1400" kern="1200" dirty="0"/>
        </a:p>
        <a:p>
          <a:pPr marL="114300" lvl="1" indent="-114300" algn="l" defTabSz="622300">
            <a:lnSpc>
              <a:spcPct val="90000"/>
            </a:lnSpc>
            <a:spcBef>
              <a:spcPct val="0"/>
            </a:spcBef>
            <a:spcAft>
              <a:spcPct val="15000"/>
            </a:spcAft>
            <a:buChar char="••"/>
          </a:pPr>
          <a:r>
            <a:rPr lang="en-US" sz="1400" kern="1200" dirty="0" smtClean="0"/>
            <a:t>Therefore, you can input content without compromising on the site design.</a:t>
          </a:r>
          <a:endParaRPr lang="en-US" sz="1400" kern="1200" dirty="0"/>
        </a:p>
      </dsp:txBody>
      <dsp:txXfrm>
        <a:off x="0" y="1577880"/>
        <a:ext cx="7620000" cy="1044225"/>
      </dsp:txXfrm>
    </dsp:sp>
    <dsp:sp modelId="{BA6D28AA-79AE-468C-92AF-1B3BA54E5829}">
      <dsp:nvSpPr>
        <dsp:cNvPr id="0" name=""/>
        <dsp:cNvSpPr/>
      </dsp:nvSpPr>
      <dsp:spPr>
        <a:xfrm>
          <a:off x="228600" y="1342884"/>
          <a:ext cx="5334000" cy="485916"/>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Powerful Templates</a:t>
          </a:r>
          <a:endParaRPr lang="en-US" sz="1600" b="1" kern="1200" dirty="0"/>
        </a:p>
      </dsp:txBody>
      <dsp:txXfrm>
        <a:off x="252320" y="1366604"/>
        <a:ext cx="5286560" cy="438476"/>
      </dsp:txXfrm>
    </dsp:sp>
    <dsp:sp modelId="{C511DF64-1885-4623-B656-C7BBEF774BE8}">
      <dsp:nvSpPr>
        <dsp:cNvPr id="0" name=""/>
        <dsp:cNvSpPr/>
      </dsp:nvSpPr>
      <dsp:spPr>
        <a:xfrm>
          <a:off x="0" y="2964825"/>
          <a:ext cx="7620000" cy="8300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5407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By using the in-built code libraries, you can create database insertion and also update forms, record set navigation pages, and user authentication pages.</a:t>
          </a:r>
          <a:endParaRPr lang="en-US" sz="1400" kern="1200" dirty="0"/>
        </a:p>
      </dsp:txBody>
      <dsp:txXfrm>
        <a:off x="0" y="2964825"/>
        <a:ext cx="7620000" cy="830025"/>
      </dsp:txXfrm>
    </dsp:sp>
    <dsp:sp modelId="{A205D003-64B6-4472-A37D-D26E0935C9BF}">
      <dsp:nvSpPr>
        <dsp:cNvPr id="0" name=""/>
        <dsp:cNvSpPr/>
      </dsp:nvSpPr>
      <dsp:spPr>
        <a:xfrm>
          <a:off x="228600" y="2713905"/>
          <a:ext cx="5334000" cy="5018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Managing Assets and Libraries</a:t>
          </a:r>
          <a:endParaRPr lang="en-US" sz="1600" b="1" kern="1200" dirty="0"/>
        </a:p>
      </dsp:txBody>
      <dsp:txXfrm>
        <a:off x="253098" y="2738403"/>
        <a:ext cx="5285004" cy="452844"/>
      </dsp:txXfrm>
    </dsp:sp>
    <dsp:sp modelId="{E5F8AC0D-C818-46D2-8191-251E5BC620F9}">
      <dsp:nvSpPr>
        <dsp:cNvPr id="0" name=""/>
        <dsp:cNvSpPr/>
      </dsp:nvSpPr>
      <dsp:spPr>
        <a:xfrm>
          <a:off x="0" y="4020855"/>
          <a:ext cx="7620000" cy="8300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5407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Dreamweaver CS5 provides support for building ColdFusion MX, ASP.NET, and PHP Websites and ASP, JSP, and legacy ColdFusion applications.</a:t>
          </a:r>
          <a:endParaRPr lang="en-US" sz="1400" kern="1200" dirty="0"/>
        </a:p>
      </dsp:txBody>
      <dsp:txXfrm>
        <a:off x="0" y="4020855"/>
        <a:ext cx="7620000" cy="830025"/>
      </dsp:txXfrm>
    </dsp:sp>
    <dsp:sp modelId="{39270827-321C-487D-8701-D3C791DADC60}">
      <dsp:nvSpPr>
        <dsp:cNvPr id="0" name=""/>
        <dsp:cNvSpPr/>
      </dsp:nvSpPr>
      <dsp:spPr>
        <a:xfrm>
          <a:off x="240090" y="3886650"/>
          <a:ext cx="6625254" cy="441463"/>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Server Technology Support</a:t>
          </a:r>
          <a:endParaRPr lang="en-US" sz="1600" b="1" kern="1200" dirty="0"/>
        </a:p>
      </dsp:txBody>
      <dsp:txXfrm>
        <a:off x="261640" y="3908200"/>
        <a:ext cx="6582154" cy="3983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038EA-CD33-4F31-8AE8-8CE5E530A12A}">
      <dsp:nvSpPr>
        <dsp:cNvPr id="0" name=""/>
        <dsp:cNvSpPr/>
      </dsp:nvSpPr>
      <dsp:spPr>
        <a:xfrm>
          <a:off x="0" y="81365"/>
          <a:ext cx="7620000" cy="143325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541528"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XML support, including editing, validating, and importing schemes, ensures a standard compliance. </a:t>
          </a:r>
          <a:endParaRPr lang="en-US" sz="1400" kern="1200" dirty="0"/>
        </a:p>
        <a:p>
          <a:pPr marL="114300" lvl="1" indent="-114300" algn="l" defTabSz="622300">
            <a:lnSpc>
              <a:spcPct val="90000"/>
            </a:lnSpc>
            <a:spcBef>
              <a:spcPct val="0"/>
            </a:spcBef>
            <a:spcAft>
              <a:spcPct val="15000"/>
            </a:spcAft>
            <a:buChar char="••"/>
          </a:pPr>
          <a:r>
            <a:rPr lang="en-US" sz="1400" kern="1200" dirty="0" smtClean="0"/>
            <a:t>Creates Extensible Hyper Text Markup Language (XHTML) output by default, providing an easy conversion mechanism from standard HTML to XHTML.</a:t>
          </a:r>
          <a:endParaRPr lang="en-US" sz="1400" kern="1200" dirty="0"/>
        </a:p>
      </dsp:txBody>
      <dsp:txXfrm>
        <a:off x="0" y="81365"/>
        <a:ext cx="7620000" cy="1433250"/>
      </dsp:txXfrm>
    </dsp:sp>
    <dsp:sp modelId="{BA6D28AA-79AE-468C-92AF-1B3BA54E5829}">
      <dsp:nvSpPr>
        <dsp:cNvPr id="0" name=""/>
        <dsp:cNvSpPr/>
      </dsp:nvSpPr>
      <dsp:spPr>
        <a:xfrm>
          <a:off x="228600" y="41155"/>
          <a:ext cx="5334000" cy="42397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XML, XSTL, and Web Standards Support</a:t>
          </a:r>
          <a:endParaRPr lang="en-US" sz="1600" b="1" kern="1200" dirty="0"/>
        </a:p>
      </dsp:txBody>
      <dsp:txXfrm>
        <a:off x="249297" y="61852"/>
        <a:ext cx="5292606" cy="382576"/>
      </dsp:txXfrm>
    </dsp:sp>
    <dsp:sp modelId="{9FD3B999-821C-4B35-9068-7889F470D324}">
      <dsp:nvSpPr>
        <dsp:cNvPr id="0" name=""/>
        <dsp:cNvSpPr/>
      </dsp:nvSpPr>
      <dsp:spPr>
        <a:xfrm>
          <a:off x="0" y="1695225"/>
          <a:ext cx="7620000" cy="12080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541528"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Dreamweaver CS5 also provides improved CSS rendering and design tools using which you can build sites that are compliant with the latest CSS standards.</a:t>
          </a:r>
          <a:endParaRPr lang="en-US" sz="1400" kern="1200" dirty="0"/>
        </a:p>
      </dsp:txBody>
      <dsp:txXfrm>
        <a:off x="0" y="1695225"/>
        <a:ext cx="7620000" cy="1208025"/>
      </dsp:txXfrm>
    </dsp:sp>
    <dsp:sp modelId="{6B100803-A983-4E19-99C2-86789365E265}">
      <dsp:nvSpPr>
        <dsp:cNvPr id="0" name=""/>
        <dsp:cNvSpPr/>
      </dsp:nvSpPr>
      <dsp:spPr>
        <a:xfrm>
          <a:off x="228600" y="1640309"/>
          <a:ext cx="5334000" cy="42397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Creating Pages with CSS</a:t>
          </a:r>
          <a:endParaRPr lang="en-US" sz="1600" b="1" kern="1200" dirty="0"/>
        </a:p>
      </dsp:txBody>
      <dsp:txXfrm>
        <a:off x="249297" y="1661006"/>
        <a:ext cx="5292606" cy="382576"/>
      </dsp:txXfrm>
    </dsp:sp>
    <dsp:sp modelId="{7290F494-71B1-45A3-9BD1-F829575A7379}">
      <dsp:nvSpPr>
        <dsp:cNvPr id="0" name=""/>
        <dsp:cNvSpPr/>
      </dsp:nvSpPr>
      <dsp:spPr>
        <a:xfrm>
          <a:off x="0" y="3083861"/>
          <a:ext cx="7620000" cy="12080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541528"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With Dreamweaver CS5, you have access to various high-powered coding features like Code Hints, Tag editors, extensible color coding, Tag Chooser, snippets, and code validation.</a:t>
          </a:r>
          <a:endParaRPr lang="en-US" sz="1400" kern="1200" dirty="0"/>
        </a:p>
      </dsp:txBody>
      <dsp:txXfrm>
        <a:off x="0" y="3083861"/>
        <a:ext cx="7620000" cy="1208025"/>
      </dsp:txXfrm>
    </dsp:sp>
    <dsp:sp modelId="{E0109510-ACF2-4831-995C-C8848FCE98CC}">
      <dsp:nvSpPr>
        <dsp:cNvPr id="0" name=""/>
        <dsp:cNvSpPr/>
      </dsp:nvSpPr>
      <dsp:spPr>
        <a:xfrm>
          <a:off x="228600" y="3028945"/>
          <a:ext cx="5334000" cy="42397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High Powered Coding Features</a:t>
          </a:r>
          <a:endParaRPr lang="en-US" sz="1600" b="1" kern="1200" dirty="0"/>
        </a:p>
      </dsp:txBody>
      <dsp:txXfrm>
        <a:off x="249297" y="3049642"/>
        <a:ext cx="5292606" cy="382576"/>
      </dsp:txXfrm>
    </dsp:sp>
    <dsp:sp modelId="{E5F8AC0D-C818-46D2-8191-251E5BC620F9}">
      <dsp:nvSpPr>
        <dsp:cNvPr id="0" name=""/>
        <dsp:cNvSpPr/>
      </dsp:nvSpPr>
      <dsp:spPr>
        <a:xfrm>
          <a:off x="0" y="4462650"/>
          <a:ext cx="7620000" cy="102375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541528"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With the availability of various tools in Dreamweaver CS5, it helps in building accessible Web pages for people with disabilities.</a:t>
          </a:r>
          <a:endParaRPr lang="en-US" sz="1400" kern="1200" dirty="0"/>
        </a:p>
      </dsp:txBody>
      <dsp:txXfrm>
        <a:off x="0" y="4462650"/>
        <a:ext cx="7620000" cy="1023750"/>
      </dsp:txXfrm>
    </dsp:sp>
    <dsp:sp modelId="{39270827-321C-487D-8701-D3C791DADC60}">
      <dsp:nvSpPr>
        <dsp:cNvPr id="0" name=""/>
        <dsp:cNvSpPr/>
      </dsp:nvSpPr>
      <dsp:spPr>
        <a:xfrm>
          <a:off x="240090" y="4417580"/>
          <a:ext cx="6625254" cy="372968"/>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Accessibility</a:t>
          </a:r>
          <a:endParaRPr lang="en-US" sz="1600" b="1" kern="1200" dirty="0"/>
        </a:p>
      </dsp:txBody>
      <dsp:txXfrm>
        <a:off x="258297" y="4435787"/>
        <a:ext cx="6588840" cy="3365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038EA-CD33-4F31-8AE8-8CE5E530A12A}">
      <dsp:nvSpPr>
        <dsp:cNvPr id="0" name=""/>
        <dsp:cNvSpPr/>
      </dsp:nvSpPr>
      <dsp:spPr>
        <a:xfrm>
          <a:off x="0" y="215162"/>
          <a:ext cx="7620000" cy="188527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95732"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mtClean="0"/>
            <a:t>In Dreamweaver CS5, one need not add the same code again and again. </a:t>
          </a:r>
          <a:endParaRPr lang="en-US" sz="1400" kern="1200" dirty="0"/>
        </a:p>
        <a:p>
          <a:pPr marL="114300" lvl="1" indent="-114300" algn="l" defTabSz="622300">
            <a:lnSpc>
              <a:spcPct val="90000"/>
            </a:lnSpc>
            <a:spcBef>
              <a:spcPct val="0"/>
            </a:spcBef>
            <a:spcAft>
              <a:spcPct val="15000"/>
            </a:spcAft>
            <a:buChar char="••"/>
          </a:pPr>
          <a:r>
            <a:rPr lang="en-US" sz="1400" kern="1200" dirty="0" smtClean="0"/>
            <a:t>The new Snippets panel allows a user to store pieces of code for HTML, JavaScript, CSS, and so on, and reuse as and when required.</a:t>
          </a:r>
          <a:endParaRPr lang="en-US" sz="1400" kern="1200" dirty="0"/>
        </a:p>
        <a:p>
          <a:pPr marL="114300" lvl="1" indent="-114300" algn="l" defTabSz="622300">
            <a:lnSpc>
              <a:spcPct val="90000"/>
            </a:lnSpc>
            <a:spcBef>
              <a:spcPct val="0"/>
            </a:spcBef>
            <a:spcAft>
              <a:spcPct val="15000"/>
            </a:spcAft>
            <a:buChar char="••"/>
          </a:pPr>
          <a:r>
            <a:rPr lang="en-US" sz="1400" kern="1200" dirty="0" smtClean="0"/>
            <a:t>Also, one can share code snippets with other users and manage the reusable snippets. </a:t>
          </a:r>
          <a:endParaRPr lang="en-US" sz="1400" kern="1200" dirty="0"/>
        </a:p>
        <a:p>
          <a:pPr marL="114300" lvl="1" indent="-114300" algn="l" defTabSz="622300">
            <a:lnSpc>
              <a:spcPct val="90000"/>
            </a:lnSpc>
            <a:spcBef>
              <a:spcPct val="0"/>
            </a:spcBef>
            <a:spcAft>
              <a:spcPct val="15000"/>
            </a:spcAft>
            <a:buChar char="••"/>
          </a:pPr>
          <a:r>
            <a:rPr lang="en-US" sz="1400" kern="1200" dirty="0" smtClean="0"/>
            <a:t>Dreamweaver CS5 also provides some predefined snippets that one can use as a starting point.</a:t>
          </a:r>
          <a:endParaRPr lang="en-US" sz="1400" kern="1200" dirty="0"/>
        </a:p>
      </dsp:txBody>
      <dsp:txXfrm>
        <a:off x="0" y="215162"/>
        <a:ext cx="7620000" cy="1885275"/>
      </dsp:txXfrm>
    </dsp:sp>
    <dsp:sp modelId="{BA6D28AA-79AE-468C-92AF-1B3BA54E5829}">
      <dsp:nvSpPr>
        <dsp:cNvPr id="0" name=""/>
        <dsp:cNvSpPr/>
      </dsp:nvSpPr>
      <dsp:spPr>
        <a:xfrm>
          <a:off x="228600" y="21866"/>
          <a:ext cx="5334000" cy="473736"/>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smtClean="0"/>
            <a:t>Snippets Panel</a:t>
          </a:r>
          <a:endParaRPr lang="en-US" sz="1600" b="1" kern="1200" dirty="0"/>
        </a:p>
      </dsp:txBody>
      <dsp:txXfrm>
        <a:off x="251726" y="44992"/>
        <a:ext cx="5287748" cy="427484"/>
      </dsp:txXfrm>
    </dsp:sp>
    <dsp:sp modelId="{1F50A5AF-DCF1-497E-A3CA-7B9C4DA4CC3D}">
      <dsp:nvSpPr>
        <dsp:cNvPr id="0" name=""/>
        <dsp:cNvSpPr/>
      </dsp:nvSpPr>
      <dsp:spPr>
        <a:xfrm>
          <a:off x="0" y="2396333"/>
          <a:ext cx="7620000" cy="146632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95732"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With Dreamweaver CS5, you can now build dynamic Web pages to add, delete, and view database information. </a:t>
          </a:r>
          <a:endParaRPr lang="en-US" sz="1400" kern="1200" dirty="0"/>
        </a:p>
        <a:p>
          <a:pPr marL="114300" lvl="1" indent="-114300" algn="l" defTabSz="622300">
            <a:lnSpc>
              <a:spcPct val="90000"/>
            </a:lnSpc>
            <a:spcBef>
              <a:spcPct val="0"/>
            </a:spcBef>
            <a:spcAft>
              <a:spcPct val="15000"/>
            </a:spcAft>
            <a:buChar char="••"/>
          </a:pPr>
          <a:r>
            <a:rPr lang="en-US" sz="1400" kern="1200" dirty="0" smtClean="0"/>
            <a:t>To build dynamic Web pages, one must set up a Web application server and connect to a database for the ColdFusion, ASP, ASP.NET, JSP, and PHP applications.</a:t>
          </a:r>
          <a:endParaRPr lang="en-US" sz="1400" kern="1200" dirty="0"/>
        </a:p>
      </dsp:txBody>
      <dsp:txXfrm>
        <a:off x="0" y="2396333"/>
        <a:ext cx="7620000" cy="1466325"/>
      </dsp:txXfrm>
    </dsp:sp>
    <dsp:sp modelId="{89E74032-EAEF-47D0-8446-7CD058F7FAD3}">
      <dsp:nvSpPr>
        <dsp:cNvPr id="0" name=""/>
        <dsp:cNvSpPr/>
      </dsp:nvSpPr>
      <dsp:spPr>
        <a:xfrm>
          <a:off x="228600" y="2203037"/>
          <a:ext cx="5334000" cy="473736"/>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Dynamic Web Pages</a:t>
          </a:r>
          <a:endParaRPr lang="en-US" sz="1600" b="1" kern="1200" dirty="0"/>
        </a:p>
      </dsp:txBody>
      <dsp:txXfrm>
        <a:off x="251726" y="2226163"/>
        <a:ext cx="5287748" cy="427484"/>
      </dsp:txXfrm>
    </dsp:sp>
    <dsp:sp modelId="{E5F8AC0D-C818-46D2-8191-251E5BC620F9}">
      <dsp:nvSpPr>
        <dsp:cNvPr id="0" name=""/>
        <dsp:cNvSpPr/>
      </dsp:nvSpPr>
      <dsp:spPr>
        <a:xfrm>
          <a:off x="0" y="4038591"/>
          <a:ext cx="7620000" cy="1286775"/>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395732"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Dreamweaver CS5 is integrated with different applications, such as Fireworks, Photoshop, Flash, Adobe Bridge, and Device Central. </a:t>
          </a:r>
          <a:endParaRPr lang="en-US" sz="1400" kern="1200" dirty="0"/>
        </a:p>
        <a:p>
          <a:pPr marL="114300" lvl="1" indent="-114300" algn="l" defTabSz="622300">
            <a:lnSpc>
              <a:spcPct val="90000"/>
            </a:lnSpc>
            <a:spcBef>
              <a:spcPct val="0"/>
            </a:spcBef>
            <a:spcAft>
              <a:spcPct val="15000"/>
            </a:spcAft>
            <a:buChar char="••"/>
          </a:pPr>
          <a:r>
            <a:rPr lang="en-US" sz="1400" kern="1200" dirty="0" smtClean="0"/>
            <a:t>This integration enables you to work with different assets while creating Web pages.</a:t>
          </a:r>
          <a:endParaRPr lang="en-US" sz="1400" kern="1200" dirty="0"/>
        </a:p>
      </dsp:txBody>
      <dsp:txXfrm>
        <a:off x="0" y="4038591"/>
        <a:ext cx="7620000" cy="1286775"/>
      </dsp:txXfrm>
    </dsp:sp>
    <dsp:sp modelId="{39270827-321C-487D-8701-D3C791DADC60}">
      <dsp:nvSpPr>
        <dsp:cNvPr id="0" name=""/>
        <dsp:cNvSpPr/>
      </dsp:nvSpPr>
      <dsp:spPr>
        <a:xfrm>
          <a:off x="240090" y="3965258"/>
          <a:ext cx="6625254" cy="416739"/>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Working with other applications</a:t>
          </a:r>
          <a:endParaRPr lang="en-US" sz="1600" b="1" kern="1200" dirty="0"/>
        </a:p>
      </dsp:txBody>
      <dsp:txXfrm>
        <a:off x="260434" y="3985602"/>
        <a:ext cx="6584566" cy="3760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48043-0B63-489A-B90C-A566B8DF0AB2}">
      <dsp:nvSpPr>
        <dsp:cNvPr id="0" name=""/>
        <dsp:cNvSpPr/>
      </dsp:nvSpPr>
      <dsp:spPr>
        <a:xfrm>
          <a:off x="0" y="201660"/>
          <a:ext cx="7620000" cy="11529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4993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most common application development panels are expanded along the left side of the screen. </a:t>
          </a:r>
          <a:endParaRPr lang="en-US" sz="1400" kern="1200" dirty="0"/>
        </a:p>
        <a:p>
          <a:pPr marL="114300" lvl="1" indent="-114300" algn="l" defTabSz="622300">
            <a:lnSpc>
              <a:spcPct val="90000"/>
            </a:lnSpc>
            <a:spcBef>
              <a:spcPct val="0"/>
            </a:spcBef>
            <a:spcAft>
              <a:spcPct val="15000"/>
            </a:spcAft>
            <a:buChar char="••"/>
          </a:pPr>
          <a:r>
            <a:rPr lang="en-US" sz="1400" kern="1200" dirty="0" smtClean="0"/>
            <a:t>In addition, it also displays the split Design/Code. </a:t>
          </a:r>
          <a:endParaRPr lang="en-US" sz="1400" kern="1200" dirty="0"/>
        </a:p>
        <a:p>
          <a:pPr marL="114300" lvl="1" indent="-114300" algn="l" defTabSz="622300">
            <a:lnSpc>
              <a:spcPct val="90000"/>
            </a:lnSpc>
            <a:spcBef>
              <a:spcPct val="0"/>
            </a:spcBef>
            <a:spcAft>
              <a:spcPct val="15000"/>
            </a:spcAft>
            <a:buChar char="••"/>
          </a:pPr>
          <a:r>
            <a:rPr lang="en-US" sz="1400" kern="1200" dirty="0" smtClean="0"/>
            <a:t>By default, the </a:t>
          </a:r>
          <a:r>
            <a:rPr lang="en-US" sz="1400" b="1" kern="1200" dirty="0" smtClean="0"/>
            <a:t>Property Inspector</a:t>
          </a:r>
          <a:r>
            <a:rPr lang="en-US" sz="1400" kern="1200" dirty="0" smtClean="0"/>
            <a:t> is not displayed.</a:t>
          </a:r>
          <a:endParaRPr lang="en-US" sz="1400" kern="1200" dirty="0"/>
        </a:p>
      </dsp:txBody>
      <dsp:txXfrm>
        <a:off x="0" y="201660"/>
        <a:ext cx="7620000" cy="1152900"/>
      </dsp:txXfrm>
    </dsp:sp>
    <dsp:sp modelId="{F89E510D-1EE2-46EE-81BE-70A29F00E6DE}">
      <dsp:nvSpPr>
        <dsp:cNvPr id="0" name=""/>
        <dsp:cNvSpPr/>
      </dsp:nvSpPr>
      <dsp:spPr>
        <a:xfrm>
          <a:off x="228600" y="89747"/>
          <a:ext cx="5463242" cy="309722"/>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App Developer</a:t>
          </a:r>
          <a:endParaRPr lang="en-US" sz="1600" b="1" kern="1200" dirty="0"/>
        </a:p>
      </dsp:txBody>
      <dsp:txXfrm>
        <a:off x="243719" y="104866"/>
        <a:ext cx="5433004" cy="279484"/>
      </dsp:txXfrm>
    </dsp:sp>
    <dsp:sp modelId="{EAC038EA-CD33-4F31-8AE8-8CE5E530A12A}">
      <dsp:nvSpPr>
        <dsp:cNvPr id="0" name=""/>
        <dsp:cNvSpPr/>
      </dsp:nvSpPr>
      <dsp:spPr>
        <a:xfrm>
          <a:off x="0" y="1605930"/>
          <a:ext cx="7620000" cy="11340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4993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a:t>
          </a:r>
          <a:r>
            <a:rPr lang="en-US" sz="1400" b="1" kern="1200" dirty="0" smtClean="0"/>
            <a:t>App Developer Plus</a:t>
          </a:r>
          <a:r>
            <a:rPr lang="en-US" sz="1400" kern="1200" dirty="0" smtClean="0"/>
            <a:t> workspace displays a split Design/Code view with the most common application development panels expanded along the left and right side of the screen. </a:t>
          </a:r>
          <a:endParaRPr lang="en-US" sz="1400" kern="1200" dirty="0"/>
        </a:p>
        <a:p>
          <a:pPr marL="114300" lvl="1" indent="-114300" algn="l" defTabSz="622300">
            <a:lnSpc>
              <a:spcPct val="90000"/>
            </a:lnSpc>
            <a:spcBef>
              <a:spcPct val="0"/>
            </a:spcBef>
            <a:spcAft>
              <a:spcPct val="15000"/>
            </a:spcAft>
            <a:buChar char="••"/>
          </a:pPr>
          <a:r>
            <a:rPr lang="en-US" sz="1400" kern="1200" dirty="0" smtClean="0"/>
            <a:t>Here you will get the </a:t>
          </a:r>
          <a:r>
            <a:rPr lang="en-US" sz="1400" b="1" kern="1200" dirty="0" smtClean="0"/>
            <a:t>Property Inspector</a:t>
          </a:r>
          <a:r>
            <a:rPr lang="en-US" sz="1400" kern="1200" dirty="0" smtClean="0"/>
            <a:t> displayed in the bottom.</a:t>
          </a:r>
          <a:endParaRPr lang="en-US" sz="1400" kern="1200" dirty="0"/>
        </a:p>
      </dsp:txBody>
      <dsp:txXfrm>
        <a:off x="0" y="1605930"/>
        <a:ext cx="7620000" cy="1134000"/>
      </dsp:txXfrm>
    </dsp:sp>
    <dsp:sp modelId="{BA6D28AA-79AE-468C-92AF-1B3BA54E5829}">
      <dsp:nvSpPr>
        <dsp:cNvPr id="0" name=""/>
        <dsp:cNvSpPr/>
      </dsp:nvSpPr>
      <dsp:spPr>
        <a:xfrm>
          <a:off x="228600" y="1440050"/>
          <a:ext cx="5334000" cy="342999"/>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App Developer Plus</a:t>
          </a:r>
          <a:endParaRPr lang="en-US" sz="1600" b="1" kern="1200" dirty="0"/>
        </a:p>
      </dsp:txBody>
      <dsp:txXfrm>
        <a:off x="245344" y="1456794"/>
        <a:ext cx="5300512" cy="309511"/>
      </dsp:txXfrm>
    </dsp:sp>
    <dsp:sp modelId="{C511DF64-1885-4623-B656-C7BBEF774BE8}">
      <dsp:nvSpPr>
        <dsp:cNvPr id="0" name=""/>
        <dsp:cNvSpPr/>
      </dsp:nvSpPr>
      <dsp:spPr>
        <a:xfrm>
          <a:off x="0" y="2981850"/>
          <a:ext cx="7620000" cy="7182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4993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a:t>
          </a:r>
          <a:r>
            <a:rPr lang="en-US" sz="1400" b="1" kern="1200" dirty="0" smtClean="0"/>
            <a:t>Classic</a:t>
          </a:r>
          <a:r>
            <a:rPr lang="en-US" sz="1400" kern="1200" dirty="0" smtClean="0"/>
            <a:t> view displays the Insert bar running horizontally along the top of the Document window.</a:t>
          </a:r>
          <a:endParaRPr lang="en-US" sz="1400" kern="1200" dirty="0"/>
        </a:p>
      </dsp:txBody>
      <dsp:txXfrm>
        <a:off x="0" y="2981850"/>
        <a:ext cx="7620000" cy="718200"/>
      </dsp:txXfrm>
    </dsp:sp>
    <dsp:sp modelId="{A205D003-64B6-4472-A37D-D26E0935C9BF}">
      <dsp:nvSpPr>
        <dsp:cNvPr id="0" name=""/>
        <dsp:cNvSpPr/>
      </dsp:nvSpPr>
      <dsp:spPr>
        <a:xfrm>
          <a:off x="228600" y="2804730"/>
          <a:ext cx="5334000" cy="3542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Classic</a:t>
          </a:r>
          <a:endParaRPr lang="en-US" sz="1600" b="1" kern="1200" dirty="0"/>
        </a:p>
      </dsp:txBody>
      <dsp:txXfrm>
        <a:off x="245893" y="2822023"/>
        <a:ext cx="5299414" cy="319654"/>
      </dsp:txXfrm>
    </dsp:sp>
    <dsp:sp modelId="{E5F8AC0D-C818-46D2-8191-251E5BC620F9}">
      <dsp:nvSpPr>
        <dsp:cNvPr id="0" name=""/>
        <dsp:cNvSpPr/>
      </dsp:nvSpPr>
      <dsp:spPr>
        <a:xfrm>
          <a:off x="0" y="3859583"/>
          <a:ext cx="7620000" cy="9639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49936"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workspace is the same as the </a:t>
          </a:r>
          <a:r>
            <a:rPr lang="en-US" sz="1400" b="1" kern="1200" dirty="0" smtClean="0"/>
            <a:t>Designer</a:t>
          </a:r>
          <a:r>
            <a:rPr lang="en-US" sz="1400" kern="1200" dirty="0" smtClean="0"/>
            <a:t> workspace layout. </a:t>
          </a:r>
          <a:endParaRPr lang="en-US" sz="1400" kern="1200" dirty="0"/>
        </a:p>
        <a:p>
          <a:pPr marL="114300" lvl="1" indent="-114300" algn="l" defTabSz="622300">
            <a:lnSpc>
              <a:spcPct val="90000"/>
            </a:lnSpc>
            <a:spcBef>
              <a:spcPct val="0"/>
            </a:spcBef>
            <a:spcAft>
              <a:spcPct val="15000"/>
            </a:spcAft>
            <a:buChar char="••"/>
          </a:pPr>
          <a:r>
            <a:rPr lang="en-US" sz="1400" kern="1200" dirty="0" smtClean="0"/>
            <a:t>The difference is that the panel groups are docked on the left, instead of right. </a:t>
          </a:r>
          <a:endParaRPr lang="en-US" sz="1400" kern="1200" dirty="0"/>
        </a:p>
        <a:p>
          <a:pPr marL="114300" lvl="1" indent="-114300" algn="l" defTabSz="622300">
            <a:lnSpc>
              <a:spcPct val="90000"/>
            </a:lnSpc>
            <a:spcBef>
              <a:spcPct val="0"/>
            </a:spcBef>
            <a:spcAft>
              <a:spcPct val="15000"/>
            </a:spcAft>
            <a:buChar char="••"/>
          </a:pPr>
          <a:r>
            <a:rPr lang="en-US" sz="1400" kern="1200" dirty="0" smtClean="0"/>
            <a:t>In this layout, the </a:t>
          </a:r>
          <a:r>
            <a:rPr lang="en-US" sz="1400" b="1" kern="1200" dirty="0" smtClean="0"/>
            <a:t>Document</a:t>
          </a:r>
          <a:r>
            <a:rPr lang="en-US" sz="1400" kern="1200" dirty="0" smtClean="0"/>
            <a:t> window displays the </a:t>
          </a:r>
          <a:r>
            <a:rPr lang="en-US" sz="1400" b="1" kern="1200" dirty="0" smtClean="0"/>
            <a:t>Code</a:t>
          </a:r>
          <a:r>
            <a:rPr lang="en-US" sz="1400" kern="1200" dirty="0" smtClean="0"/>
            <a:t> view by default. </a:t>
          </a:r>
          <a:endParaRPr lang="en-US" sz="1400" kern="1200" dirty="0"/>
        </a:p>
      </dsp:txBody>
      <dsp:txXfrm>
        <a:off x="0" y="3859583"/>
        <a:ext cx="7620000" cy="963900"/>
      </dsp:txXfrm>
    </dsp:sp>
    <dsp:sp modelId="{39270827-321C-487D-8701-D3C791DADC60}">
      <dsp:nvSpPr>
        <dsp:cNvPr id="0" name=""/>
        <dsp:cNvSpPr/>
      </dsp:nvSpPr>
      <dsp:spPr>
        <a:xfrm>
          <a:off x="240090" y="3764850"/>
          <a:ext cx="5475404" cy="311621"/>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Coder</a:t>
          </a:r>
          <a:endParaRPr lang="en-US" sz="1600" b="1" kern="1200" dirty="0"/>
        </a:p>
      </dsp:txBody>
      <dsp:txXfrm>
        <a:off x="255302" y="3780062"/>
        <a:ext cx="5444980" cy="2811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48043-0B63-489A-B90C-A566B8DF0AB2}">
      <dsp:nvSpPr>
        <dsp:cNvPr id="0" name=""/>
        <dsp:cNvSpPr/>
      </dsp:nvSpPr>
      <dsp:spPr>
        <a:xfrm>
          <a:off x="0" y="116400"/>
          <a:ext cx="7620000" cy="13230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08280"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Most common application development panels expanded along the left and right side. </a:t>
          </a:r>
          <a:endParaRPr lang="en-US" sz="1400" kern="1200" dirty="0"/>
        </a:p>
        <a:p>
          <a:pPr marL="114300" lvl="1" indent="-114300" algn="l" defTabSz="622300">
            <a:lnSpc>
              <a:spcPct val="90000"/>
            </a:lnSpc>
            <a:spcBef>
              <a:spcPct val="0"/>
            </a:spcBef>
            <a:spcAft>
              <a:spcPct val="15000"/>
            </a:spcAft>
            <a:buChar char="••"/>
          </a:pPr>
          <a:r>
            <a:rPr lang="en-US" sz="1400" kern="1200" dirty="0" smtClean="0"/>
            <a:t>Mainly </a:t>
          </a:r>
          <a:r>
            <a:rPr lang="en-US" sz="1400" b="1" kern="1200" dirty="0" smtClean="0"/>
            <a:t>Files</a:t>
          </a:r>
          <a:r>
            <a:rPr lang="en-US" sz="1400" kern="1200" dirty="0" smtClean="0"/>
            <a:t> panel on right and </a:t>
          </a:r>
          <a:r>
            <a:rPr lang="en-US" sz="1400" b="1" kern="1200" dirty="0" smtClean="0"/>
            <a:t>Insert</a:t>
          </a:r>
          <a:r>
            <a:rPr lang="en-US" sz="1400" kern="1200" dirty="0" smtClean="0"/>
            <a:t> on right. </a:t>
          </a:r>
          <a:endParaRPr lang="en-US" sz="1400" kern="1200" dirty="0"/>
        </a:p>
        <a:p>
          <a:pPr marL="114300" lvl="1" indent="-114300" algn="l" defTabSz="622300">
            <a:lnSpc>
              <a:spcPct val="90000"/>
            </a:lnSpc>
            <a:spcBef>
              <a:spcPct val="0"/>
            </a:spcBef>
            <a:spcAft>
              <a:spcPct val="15000"/>
            </a:spcAft>
            <a:buChar char="••"/>
          </a:pPr>
          <a:r>
            <a:rPr lang="en-US" sz="1400" kern="1200" dirty="0" smtClean="0"/>
            <a:t>Insert, CSS style, Adobe Bridge, AP Elements on right side. </a:t>
          </a:r>
          <a:endParaRPr lang="en-US" sz="1400" kern="1200" dirty="0"/>
        </a:p>
        <a:p>
          <a:pPr marL="114300" lvl="1" indent="-114300" algn="l" defTabSz="622300">
            <a:lnSpc>
              <a:spcPct val="90000"/>
            </a:lnSpc>
            <a:spcBef>
              <a:spcPct val="0"/>
            </a:spcBef>
            <a:spcAft>
              <a:spcPct val="15000"/>
            </a:spcAft>
            <a:buChar char="••"/>
          </a:pPr>
          <a:r>
            <a:rPr lang="en-US" sz="1400" kern="1200" dirty="0" smtClean="0"/>
            <a:t>While it removes the </a:t>
          </a:r>
          <a:r>
            <a:rPr lang="en-US" sz="1400" b="1" kern="1200" dirty="0" smtClean="0"/>
            <a:t>Property Inspector</a:t>
          </a:r>
          <a:r>
            <a:rPr lang="en-US" sz="1400" kern="1200" dirty="0" smtClean="0"/>
            <a:t> from the default view.</a:t>
          </a:r>
          <a:endParaRPr lang="en-US" sz="1400" kern="1200" dirty="0"/>
        </a:p>
      </dsp:txBody>
      <dsp:txXfrm>
        <a:off x="0" y="116400"/>
        <a:ext cx="7620000" cy="1323000"/>
      </dsp:txXfrm>
    </dsp:sp>
    <dsp:sp modelId="{F89E510D-1EE2-46EE-81BE-70A29F00E6DE}">
      <dsp:nvSpPr>
        <dsp:cNvPr id="0" name=""/>
        <dsp:cNvSpPr/>
      </dsp:nvSpPr>
      <dsp:spPr>
        <a:xfrm>
          <a:off x="228600" y="23139"/>
          <a:ext cx="5463242" cy="258102"/>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Coder Plus</a:t>
          </a:r>
          <a:endParaRPr lang="en-US" sz="1600" b="1" kern="1200" dirty="0"/>
        </a:p>
      </dsp:txBody>
      <dsp:txXfrm>
        <a:off x="241200" y="35739"/>
        <a:ext cx="5438042" cy="232902"/>
      </dsp:txXfrm>
    </dsp:sp>
    <dsp:sp modelId="{EAC038EA-CD33-4F31-8AE8-8CE5E530A12A}">
      <dsp:nvSpPr>
        <dsp:cNvPr id="0" name=""/>
        <dsp:cNvSpPr/>
      </dsp:nvSpPr>
      <dsp:spPr>
        <a:xfrm>
          <a:off x="0" y="1648875"/>
          <a:ext cx="7620000" cy="11340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08280"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workspace uses the Multiple Document Interface (MDI). </a:t>
          </a:r>
          <a:endParaRPr lang="en-US" sz="1400" kern="1200" dirty="0"/>
        </a:p>
        <a:p>
          <a:pPr marL="114300" lvl="1" indent="-114300" algn="l" defTabSz="622300">
            <a:lnSpc>
              <a:spcPct val="90000"/>
            </a:lnSpc>
            <a:spcBef>
              <a:spcPct val="0"/>
            </a:spcBef>
            <a:spcAft>
              <a:spcPct val="15000"/>
            </a:spcAft>
            <a:buChar char="••"/>
          </a:pPr>
          <a:r>
            <a:rPr lang="en-US" sz="1400" kern="1200" dirty="0" smtClean="0"/>
            <a:t>In this workspace, all document windows and panels are integrated into one larger application window. </a:t>
          </a:r>
          <a:endParaRPr lang="en-US" sz="1400" kern="1200" dirty="0"/>
        </a:p>
        <a:p>
          <a:pPr marL="114300" lvl="1" indent="-114300" algn="l" defTabSz="622300">
            <a:lnSpc>
              <a:spcPct val="90000"/>
            </a:lnSpc>
            <a:spcBef>
              <a:spcPct val="0"/>
            </a:spcBef>
            <a:spcAft>
              <a:spcPct val="15000"/>
            </a:spcAft>
            <a:buChar char="••"/>
          </a:pPr>
          <a:r>
            <a:rPr lang="en-US" sz="1400" kern="1200" dirty="0" smtClean="0"/>
            <a:t>All the panel groups in this layout are docked on the right.</a:t>
          </a:r>
          <a:endParaRPr lang="en-US" sz="1400" kern="1200" dirty="0"/>
        </a:p>
      </dsp:txBody>
      <dsp:txXfrm>
        <a:off x="0" y="1648875"/>
        <a:ext cx="7620000" cy="1134000"/>
      </dsp:txXfrm>
    </dsp:sp>
    <dsp:sp modelId="{BA6D28AA-79AE-468C-92AF-1B3BA54E5829}">
      <dsp:nvSpPr>
        <dsp:cNvPr id="0" name=""/>
        <dsp:cNvSpPr/>
      </dsp:nvSpPr>
      <dsp:spPr>
        <a:xfrm>
          <a:off x="228600" y="1510642"/>
          <a:ext cx="5334000" cy="285833"/>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Designer</a:t>
          </a:r>
          <a:endParaRPr lang="en-US" sz="1600" b="1" kern="1200" dirty="0"/>
        </a:p>
      </dsp:txBody>
      <dsp:txXfrm>
        <a:off x="242553" y="1524595"/>
        <a:ext cx="5306094" cy="257927"/>
      </dsp:txXfrm>
    </dsp:sp>
    <dsp:sp modelId="{C511DF64-1885-4623-B656-C7BBEF774BE8}">
      <dsp:nvSpPr>
        <dsp:cNvPr id="0" name=""/>
        <dsp:cNvSpPr/>
      </dsp:nvSpPr>
      <dsp:spPr>
        <a:xfrm>
          <a:off x="0" y="2984475"/>
          <a:ext cx="7620000" cy="11025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08280"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Most common application development panels - </a:t>
          </a:r>
          <a:r>
            <a:rPr lang="en-US" sz="1400" b="1" kern="1200" dirty="0" smtClean="0"/>
            <a:t>Files</a:t>
          </a:r>
          <a:r>
            <a:rPr lang="en-US" sz="1400" kern="1200" dirty="0" smtClean="0"/>
            <a:t>, </a:t>
          </a:r>
          <a:r>
            <a:rPr lang="en-US" sz="1400" b="1" kern="1200" dirty="0" smtClean="0"/>
            <a:t>Insert</a:t>
          </a:r>
          <a:r>
            <a:rPr lang="en-US" sz="1400" kern="1200" dirty="0" smtClean="0"/>
            <a:t>, </a:t>
          </a:r>
          <a:r>
            <a:rPr lang="en-US" sz="1400" b="1" kern="1200" dirty="0" smtClean="0"/>
            <a:t>CSS Style</a:t>
          </a:r>
          <a:r>
            <a:rPr lang="en-US" sz="1400" kern="1200" dirty="0" smtClean="0"/>
            <a:t>, </a:t>
          </a:r>
          <a:r>
            <a:rPr lang="en-US" sz="1400" b="1" kern="1200" dirty="0" smtClean="0"/>
            <a:t>Adobe Bridge</a:t>
          </a:r>
          <a:r>
            <a:rPr lang="en-US" sz="1400" kern="1200" dirty="0" smtClean="0"/>
            <a:t>, </a:t>
          </a:r>
          <a:r>
            <a:rPr lang="en-US" sz="1400" b="1" kern="1200" dirty="0" smtClean="0"/>
            <a:t>AP Elements</a:t>
          </a:r>
          <a:r>
            <a:rPr lang="en-US" sz="1400" kern="1200" dirty="0" smtClean="0"/>
            <a:t>, </a:t>
          </a:r>
          <a:r>
            <a:rPr lang="en-US" sz="1400" b="1" kern="1200" dirty="0" smtClean="0"/>
            <a:t>Asset panel </a:t>
          </a:r>
          <a:r>
            <a:rPr lang="en-US" sz="1400" kern="1200" dirty="0" smtClean="0"/>
            <a:t>are expanded along the left side.</a:t>
          </a:r>
          <a:endParaRPr lang="en-US" sz="1400" kern="1200" dirty="0"/>
        </a:p>
        <a:p>
          <a:pPr marL="114300" lvl="1" indent="-114300" algn="l" defTabSz="622300">
            <a:lnSpc>
              <a:spcPct val="90000"/>
            </a:lnSpc>
            <a:spcBef>
              <a:spcPct val="0"/>
            </a:spcBef>
            <a:spcAft>
              <a:spcPct val="15000"/>
            </a:spcAft>
            <a:buChar char="••"/>
          </a:pPr>
          <a:r>
            <a:rPr lang="en-US" sz="1400" kern="1200" dirty="0" smtClean="0"/>
            <a:t> Property Inspector is present at bottom. View is split view (coding and designing window).</a:t>
          </a:r>
          <a:endParaRPr lang="en-US" sz="1400" kern="1200" dirty="0"/>
        </a:p>
      </dsp:txBody>
      <dsp:txXfrm>
        <a:off x="0" y="2984475"/>
        <a:ext cx="7620000" cy="1102500"/>
      </dsp:txXfrm>
    </dsp:sp>
    <dsp:sp modelId="{A205D003-64B6-4472-A37D-D26E0935C9BF}">
      <dsp:nvSpPr>
        <dsp:cNvPr id="0" name=""/>
        <dsp:cNvSpPr/>
      </dsp:nvSpPr>
      <dsp:spPr>
        <a:xfrm>
          <a:off x="228600" y="2836875"/>
          <a:ext cx="5334000" cy="2952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Designer Compact</a:t>
          </a:r>
          <a:endParaRPr lang="en-US" sz="1600" b="1" kern="1200" dirty="0"/>
        </a:p>
      </dsp:txBody>
      <dsp:txXfrm>
        <a:off x="243010" y="2851285"/>
        <a:ext cx="5305180" cy="266380"/>
      </dsp:txXfrm>
    </dsp:sp>
    <dsp:sp modelId="{E5F8AC0D-C818-46D2-8191-251E5BC620F9}">
      <dsp:nvSpPr>
        <dsp:cNvPr id="0" name=""/>
        <dsp:cNvSpPr/>
      </dsp:nvSpPr>
      <dsp:spPr>
        <a:xfrm>
          <a:off x="0" y="4219919"/>
          <a:ext cx="7620000" cy="1134000"/>
        </a:xfrm>
        <a:prstGeom prst="rect">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208280" rIns="59139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workspace layout is used when you use a secondary monitor. </a:t>
          </a:r>
          <a:endParaRPr lang="en-US" sz="1400" kern="1200" dirty="0"/>
        </a:p>
        <a:p>
          <a:pPr marL="114300" lvl="1" indent="-114300" algn="l" defTabSz="622300">
            <a:lnSpc>
              <a:spcPct val="90000"/>
            </a:lnSpc>
            <a:spcBef>
              <a:spcPct val="0"/>
            </a:spcBef>
            <a:spcAft>
              <a:spcPct val="15000"/>
            </a:spcAft>
            <a:buChar char="••"/>
          </a:pPr>
          <a:r>
            <a:rPr lang="en-US" sz="1400" kern="1200" dirty="0" smtClean="0"/>
            <a:t>When you use this layout, the Document window and Property Inspector are displayed on the primary monitor. </a:t>
          </a:r>
          <a:endParaRPr lang="en-US" sz="1400" kern="1200" dirty="0"/>
        </a:p>
        <a:p>
          <a:pPr marL="114300" lvl="1" indent="-114300" algn="l" defTabSz="622300">
            <a:lnSpc>
              <a:spcPct val="90000"/>
            </a:lnSpc>
            <a:spcBef>
              <a:spcPct val="0"/>
            </a:spcBef>
            <a:spcAft>
              <a:spcPct val="15000"/>
            </a:spcAft>
            <a:buChar char="••"/>
          </a:pPr>
          <a:r>
            <a:rPr lang="en-US" sz="1400" kern="1200" dirty="0" smtClean="0"/>
            <a:t>All the other panels are displayed on the secondary monitor.</a:t>
          </a:r>
          <a:endParaRPr lang="en-US" sz="1400" kern="1200" dirty="0"/>
        </a:p>
      </dsp:txBody>
      <dsp:txXfrm>
        <a:off x="0" y="4219919"/>
        <a:ext cx="7620000" cy="1134000"/>
      </dsp:txXfrm>
    </dsp:sp>
    <dsp:sp modelId="{39270827-321C-487D-8701-D3C791DADC60}">
      <dsp:nvSpPr>
        <dsp:cNvPr id="0" name=""/>
        <dsp:cNvSpPr/>
      </dsp:nvSpPr>
      <dsp:spPr>
        <a:xfrm>
          <a:off x="240090" y="4140975"/>
          <a:ext cx="5475404" cy="259684"/>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t>Dual Screen</a:t>
          </a:r>
          <a:endParaRPr lang="en-US" sz="1600" b="1" kern="1200" dirty="0"/>
        </a:p>
      </dsp:txBody>
      <dsp:txXfrm>
        <a:off x="252767" y="4153652"/>
        <a:ext cx="5450050" cy="2343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173FC-5FB0-4E70-8D5C-962BCFCBFD7A}">
      <dsp:nvSpPr>
        <dsp:cNvPr id="0" name=""/>
        <dsp:cNvSpPr/>
      </dsp:nvSpPr>
      <dsp:spPr>
        <a:xfrm>
          <a:off x="73557" y="79961"/>
          <a:ext cx="5737873" cy="40701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To start an external image editor, do one of the following:</a:t>
          </a:r>
          <a:endParaRPr lang="en-US" sz="1600" kern="1200" dirty="0"/>
        </a:p>
      </dsp:txBody>
      <dsp:txXfrm>
        <a:off x="85478" y="91882"/>
        <a:ext cx="5714031" cy="383168"/>
      </dsp:txXfrm>
    </dsp:sp>
    <dsp:sp modelId="{159E9CC5-F056-481E-890B-D81D92944806}">
      <dsp:nvSpPr>
        <dsp:cNvPr id="0" name=""/>
        <dsp:cNvSpPr/>
      </dsp:nvSpPr>
      <dsp:spPr>
        <a:xfrm>
          <a:off x="647344" y="486972"/>
          <a:ext cx="492856" cy="736330"/>
        </a:xfrm>
        <a:custGeom>
          <a:avLst/>
          <a:gdLst/>
          <a:ahLst/>
          <a:cxnLst/>
          <a:rect l="0" t="0" r="0" b="0"/>
          <a:pathLst>
            <a:path>
              <a:moveTo>
                <a:pt x="0" y="0"/>
              </a:moveTo>
              <a:lnTo>
                <a:pt x="0" y="736330"/>
              </a:lnTo>
              <a:lnTo>
                <a:pt x="492856" y="7363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95771-CAF8-441F-9C29-95B345C1BC36}">
      <dsp:nvSpPr>
        <dsp:cNvPr id="0" name=""/>
        <dsp:cNvSpPr/>
      </dsp:nvSpPr>
      <dsp:spPr>
        <a:xfrm>
          <a:off x="1140200" y="838201"/>
          <a:ext cx="6133756" cy="770201"/>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Right-click the image you want to edit, then click </a:t>
          </a:r>
          <a:r>
            <a:rPr lang="en-US" sz="1800" b="1" kern="1200" dirty="0" smtClean="0">
              <a:latin typeface="Calibri" pitchFamily="34" charset="0"/>
              <a:cs typeface="Calibri" pitchFamily="34" charset="0"/>
            </a:rPr>
            <a:t>Edit With</a:t>
          </a:r>
          <a:r>
            <a:rPr lang="en-US" sz="1800" kern="1200" dirty="0" smtClean="0">
              <a:latin typeface="Calibri" pitchFamily="34" charset="0"/>
              <a:cs typeface="Calibri" pitchFamily="34" charset="0"/>
            </a:rPr>
            <a:t>, click </a:t>
          </a:r>
          <a:r>
            <a:rPr lang="en-US" sz="1800" b="1" kern="1200" dirty="0" smtClean="0">
              <a:latin typeface="Calibri" pitchFamily="34" charset="0"/>
              <a:cs typeface="Calibri" pitchFamily="34" charset="0"/>
            </a:rPr>
            <a:t>Browse</a:t>
          </a:r>
          <a:r>
            <a:rPr lang="en-US" sz="1800" kern="1200" dirty="0" smtClean="0">
              <a:latin typeface="Calibri" pitchFamily="34" charset="0"/>
              <a:cs typeface="Calibri" pitchFamily="34" charset="0"/>
            </a:rPr>
            <a:t>, and then select an editor. Other editors present are Photoshop, Fireworks, </a:t>
          </a:r>
          <a:r>
            <a:rPr lang="en-US" sz="1800" kern="1200" dirty="0" err="1" smtClean="0">
              <a:latin typeface="Calibri" pitchFamily="34" charset="0"/>
              <a:cs typeface="Calibri" pitchFamily="34" charset="0"/>
            </a:rPr>
            <a:t>iexplore</a:t>
          </a:r>
          <a:r>
            <a:rPr lang="en-US" sz="1800" kern="1200" dirty="0" smtClean="0">
              <a:latin typeface="Calibri" pitchFamily="34" charset="0"/>
              <a:cs typeface="Calibri" pitchFamily="34" charset="0"/>
            </a:rPr>
            <a:t> and Browse.</a:t>
          </a:r>
          <a:endParaRPr lang="en-US" sz="1800" kern="1200" dirty="0">
            <a:latin typeface="Calibri" pitchFamily="34" charset="0"/>
            <a:cs typeface="Calibri" pitchFamily="34" charset="0"/>
          </a:endParaRPr>
        </a:p>
      </dsp:txBody>
      <dsp:txXfrm>
        <a:off x="1162758" y="860759"/>
        <a:ext cx="6088640" cy="725085"/>
      </dsp:txXfrm>
    </dsp:sp>
    <dsp:sp modelId="{C9082C2E-3830-4A10-8B86-E47EF69015BA}">
      <dsp:nvSpPr>
        <dsp:cNvPr id="0" name=""/>
        <dsp:cNvSpPr/>
      </dsp:nvSpPr>
      <dsp:spPr>
        <a:xfrm>
          <a:off x="647344" y="486972"/>
          <a:ext cx="492856" cy="1867890"/>
        </a:xfrm>
        <a:custGeom>
          <a:avLst/>
          <a:gdLst/>
          <a:ahLst/>
          <a:cxnLst/>
          <a:rect l="0" t="0" r="0" b="0"/>
          <a:pathLst>
            <a:path>
              <a:moveTo>
                <a:pt x="0" y="0"/>
              </a:moveTo>
              <a:lnTo>
                <a:pt x="0" y="1867890"/>
              </a:lnTo>
              <a:lnTo>
                <a:pt x="492856" y="1867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2C684-EBD0-485A-A69A-410BAE7028A4}">
      <dsp:nvSpPr>
        <dsp:cNvPr id="0" name=""/>
        <dsp:cNvSpPr/>
      </dsp:nvSpPr>
      <dsp:spPr>
        <a:xfrm>
          <a:off x="1140200" y="1905000"/>
          <a:ext cx="6140596" cy="899724"/>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Select the image you want to edit, and click the </a:t>
          </a:r>
          <a:r>
            <a:rPr lang="en-US" sz="1800" b="1" kern="1200" dirty="0" smtClean="0">
              <a:latin typeface="Calibri" pitchFamily="34" charset="0"/>
              <a:cs typeface="Calibri" pitchFamily="34" charset="0"/>
            </a:rPr>
            <a:t>Edit</a:t>
          </a:r>
          <a:r>
            <a:rPr lang="en-US" sz="1800" kern="1200" dirty="0" smtClean="0">
              <a:latin typeface="Calibri" pitchFamily="34" charset="0"/>
              <a:cs typeface="Calibri" pitchFamily="34" charset="0"/>
            </a:rPr>
            <a:t> button (the Pencil icon) in the </a:t>
          </a:r>
          <a:r>
            <a:rPr lang="en-US" sz="1800" b="1" kern="1200" dirty="0" smtClean="0">
              <a:latin typeface="Calibri" pitchFamily="34" charset="0"/>
              <a:cs typeface="Calibri" pitchFamily="34" charset="0"/>
            </a:rPr>
            <a:t>Property Inspector</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1166552" y="1931352"/>
        <a:ext cx="6087892" cy="847020"/>
      </dsp:txXfrm>
    </dsp:sp>
    <dsp:sp modelId="{42DCD54D-66BE-465E-9847-73F41B8C7E46}">
      <dsp:nvSpPr>
        <dsp:cNvPr id="0" name=""/>
        <dsp:cNvSpPr/>
      </dsp:nvSpPr>
      <dsp:spPr>
        <a:xfrm>
          <a:off x="647344" y="486972"/>
          <a:ext cx="492856" cy="3062456"/>
        </a:xfrm>
        <a:custGeom>
          <a:avLst/>
          <a:gdLst/>
          <a:ahLst/>
          <a:cxnLst/>
          <a:rect l="0" t="0" r="0" b="0"/>
          <a:pathLst>
            <a:path>
              <a:moveTo>
                <a:pt x="0" y="0"/>
              </a:moveTo>
              <a:lnTo>
                <a:pt x="0" y="3062456"/>
              </a:lnTo>
              <a:lnTo>
                <a:pt x="492856" y="30624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AE7F2-3481-4698-9EAC-9A7F7BEDF7E1}">
      <dsp:nvSpPr>
        <dsp:cNvPr id="0" name=""/>
        <dsp:cNvSpPr/>
      </dsp:nvSpPr>
      <dsp:spPr>
        <a:xfrm>
          <a:off x="1140200" y="3124201"/>
          <a:ext cx="6471119" cy="850453"/>
        </a:xfrm>
        <a:prstGeom prst="roundRect">
          <a:avLst>
            <a:gd name="adj" fmla="val 10000"/>
          </a:avLst>
        </a:prstGeom>
        <a:solidFill>
          <a:schemeClr val="accent3">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Calibri" pitchFamily="34" charset="0"/>
              <a:cs typeface="Calibri" pitchFamily="34" charset="0"/>
            </a:rPr>
            <a:t>If you don’t see an updated image after returning to the Dreamweaver window, select the image and then click the </a:t>
          </a:r>
          <a:r>
            <a:rPr lang="en-US" sz="1800" b="1" kern="1200" dirty="0" smtClean="0">
              <a:latin typeface="Calibri" pitchFamily="34" charset="0"/>
              <a:cs typeface="Calibri" pitchFamily="34" charset="0"/>
            </a:rPr>
            <a:t>Refresh</a:t>
          </a:r>
          <a:r>
            <a:rPr lang="en-US" sz="1800" kern="1200" dirty="0" smtClean="0">
              <a:latin typeface="Calibri" pitchFamily="34" charset="0"/>
              <a:cs typeface="Calibri" pitchFamily="34" charset="0"/>
            </a:rPr>
            <a:t> button in the </a:t>
          </a:r>
          <a:r>
            <a:rPr lang="en-US" sz="1800" b="1" kern="1200" dirty="0" smtClean="0">
              <a:latin typeface="Calibri" pitchFamily="34" charset="0"/>
              <a:cs typeface="Calibri" pitchFamily="34" charset="0"/>
            </a:rPr>
            <a:t>Property Inspector</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1165109" y="3149110"/>
        <a:ext cx="6421301" cy="8006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9/6/2012</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9/6/2012</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dobe_Dreamweaver_8_ai.png"/>
          <p:cNvPicPr>
            <a:picLocks noChangeAspect="1"/>
          </p:cNvPicPr>
          <p:nvPr userDrawn="1"/>
        </p:nvPicPr>
        <p:blipFill>
          <a:blip r:embed="rId2"/>
          <a:stretch>
            <a:fillRect/>
          </a:stretch>
        </p:blipFill>
        <p:spPr>
          <a:xfrm>
            <a:off x="1828800" y="1143000"/>
            <a:ext cx="1095375" cy="1095375"/>
          </a:xfrm>
          <a:prstGeom prst="rect">
            <a:avLst/>
          </a:prstGeom>
        </p:spPr>
      </p:pic>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1477328"/>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solidFill>
                  <a:schemeClr val="accent4">
                    <a:lumMod val="75000"/>
                  </a:schemeClr>
                </a:solidFill>
                <a:effectLst>
                  <a:reflection blurRad="6350" stA="55000" endA="300" endPos="45500" dir="5400000" sy="-100000" algn="bl" rotWithShape="0"/>
                </a:effectLst>
                <a:latin typeface="Book Antiqua" pitchFamily="18" charset="0"/>
              </a:rPr>
              <a:t>Getting Started with Dreamweaver CS5</a:t>
            </a:r>
            <a:endParaRPr lang="en-US" sz="4500" b="1" i="1" dirty="0">
              <a:solidFill>
                <a:schemeClr val="accent4">
                  <a:lumMod val="75000"/>
                </a:schemeClr>
              </a:solidFill>
              <a:effectLst>
                <a:reflection blurRad="6350" stA="55000" endA="300" endPos="45500" dir="5400000" sy="-100000" algn="bl" rotWithShape="0"/>
              </a:effectLst>
              <a:latin typeface="Book Antiqua" pitchFamily="18" charset="0"/>
            </a:endParaRPr>
          </a:p>
        </p:txBody>
      </p:sp>
      <p:sp>
        <p:nvSpPr>
          <p:cNvPr id="22" name="Rectangle 21"/>
          <p:cNvSpPr/>
          <p:nvPr userDrawn="1"/>
        </p:nvSpPr>
        <p:spPr>
          <a:xfrm>
            <a:off x="0" y="0"/>
            <a:ext cx="685800" cy="6858000"/>
          </a:xfrm>
          <a:prstGeom prst="rect">
            <a:avLst/>
          </a:prstGeom>
          <a:blipFill>
            <a:blip r:embed="rId3"/>
            <a:tile tx="0" ty="0" sx="100000" sy="100000" flip="none" algn="tl"/>
          </a:blip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586561" y="1295400"/>
            <a:ext cx="6817892"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l">
              <a:lnSpc>
                <a:spcPct val="100000"/>
              </a:lnSpc>
              <a:spcBef>
                <a:spcPts val="0"/>
              </a:spcBef>
            </a:pPr>
            <a:r>
              <a:rPr lang="en-US" sz="60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000" b="1" i="1" cap="none" spc="0" dirty="0" smtClean="0">
                <a:ln w="57150" cmpd="sng">
                  <a:solidFill>
                    <a:srgbClr val="7030A0"/>
                  </a:solidFill>
                  <a:prstDash val="solid"/>
                </a:ln>
                <a:blipFill>
                  <a:blip r:embed="rId4"/>
                  <a:tile tx="0" ty="0" sx="100000" sy="100000" flip="none" algn="tl"/>
                </a:blipFill>
                <a:effectLst/>
                <a:latin typeface="Book Antiqua" pitchFamily="18" charset="0"/>
              </a:rPr>
              <a:t>Web Weaver</a:t>
            </a:r>
            <a:endParaRPr lang="en-US" sz="6000" b="1" cap="none" spc="0" dirty="0">
              <a:ln w="57150" cmpd="sng">
                <a:solidFill>
                  <a:srgbClr val="7030A0"/>
                </a:solidFill>
                <a:prstDash val="solid"/>
              </a:ln>
              <a:blipFill>
                <a:blip r:embed="rId4"/>
                <a:tile tx="0" ty="0" sx="100000" sy="100000" flip="none" algn="tl"/>
              </a:blipFill>
              <a:effectLst>
                <a:outerShdw blurRad="50800" dist="39000" dir="5460000" algn="tl">
                  <a:srgbClr val="000000">
                    <a:alpha val="38000"/>
                  </a:srgbClr>
                </a:outerShdw>
              </a:effectLst>
              <a:latin typeface="Book Antiqua" pitchFamily="18"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Getting Started with Dreamweaver CS5 / Session 1 </a:t>
            </a:r>
            <a:endParaRPr lang="en-US" dirty="0"/>
          </a:p>
        </p:txBody>
      </p:sp>
      <p:sp>
        <p:nvSpPr>
          <p:cNvPr id="11" name="Title 1"/>
          <p:cNvSpPr>
            <a:spLocks noGrp="1"/>
          </p:cNvSpPr>
          <p:nvPr>
            <p:ph type="title" hasCustomPrompt="1"/>
          </p:nvPr>
        </p:nvSpPr>
        <p:spPr>
          <a:xfrm>
            <a:off x="685800" y="198438"/>
            <a:ext cx="7620000" cy="411162"/>
          </a:xfrm>
          <a:noFill/>
          <a:ln>
            <a:noFill/>
          </a:ln>
          <a:effectLst>
            <a:glow rad="63500">
              <a:schemeClr val="accent4">
                <a:satMod val="175000"/>
                <a:alpha val="40000"/>
              </a:schemeClr>
            </a:glow>
          </a:effectLst>
        </p:spPr>
        <p:txBody>
          <a:bodyPr/>
          <a:lstStyle>
            <a:lvl1pPr algn="l">
              <a:defRPr sz="3200" b="1" i="0" cap="none" spc="0" baseline="0">
                <a:ln w="900" cmpd="sng">
                  <a:solidFill>
                    <a:srgbClr val="C00000">
                      <a:alpha val="55000"/>
                    </a:srgbClr>
                  </a:solidFill>
                  <a:prstDash val="solid"/>
                </a:ln>
                <a:blipFill>
                  <a:blip r:embed="rId2"/>
                  <a:tile tx="0" ty="0" sx="100000" sy="100000" flip="none" algn="tl"/>
                </a:blip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17" name="Picture 16" descr="Adobe_Dreamweaver_8_ai.png"/>
          <p:cNvPicPr>
            <a:picLocks noChangeAspect="1"/>
          </p:cNvPicPr>
          <p:nvPr userDrawn="1"/>
        </p:nvPicPr>
        <p:blipFill>
          <a:blip r:embed="rId3"/>
          <a:stretch>
            <a:fillRect/>
          </a:stretch>
        </p:blipFill>
        <p:spPr>
          <a:xfrm>
            <a:off x="0" y="0"/>
            <a:ext cx="685800" cy="685800"/>
          </a:xfrm>
          <a:prstGeom prst="rect">
            <a:avLst/>
          </a:prstGeom>
        </p:spPr>
      </p:pic>
      <p:pic>
        <p:nvPicPr>
          <p:cNvPr id="20" name="Picture 19" descr="Dreamweaver Logo.jpg"/>
          <p:cNvPicPr>
            <a:picLocks noChangeAspect="1"/>
          </p:cNvPicPr>
          <p:nvPr userDrawn="1"/>
        </p:nvPicPr>
        <p:blipFill>
          <a:blip r:embed="rId4" cstate="print"/>
          <a:stretch>
            <a:fillRect/>
          </a:stretch>
        </p:blipFill>
        <p:spPr>
          <a:xfrm>
            <a:off x="8458200" y="0"/>
            <a:ext cx="685800" cy="685800"/>
          </a:xfrm>
          <a:prstGeom prst="rect">
            <a:avLst/>
          </a:prstGeom>
        </p:spPr>
      </p:pic>
      <p:cxnSp>
        <p:nvCxnSpPr>
          <p:cNvPr id="19" name="Straight Connector 18"/>
          <p:cNvCxnSpPr/>
          <p:nvPr userDrawn="1"/>
        </p:nvCxnSpPr>
        <p:spPr>
          <a:xfrm>
            <a:off x="0" y="684212"/>
            <a:ext cx="9144000" cy="1588"/>
          </a:xfrm>
          <a:prstGeom prst="line">
            <a:avLst/>
          </a:prstGeom>
          <a:ln w="38100">
            <a:gradFill>
              <a:gsLst>
                <a:gs pos="0">
                  <a:srgbClr val="00B050"/>
                </a:gs>
                <a:gs pos="50000">
                  <a:schemeClr val="accent4">
                    <a:lumMod val="75000"/>
                  </a:schemeClr>
                </a:gs>
                <a:gs pos="100000">
                  <a:schemeClr val="accent6">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Sharing and Maintaining Workbook / Session 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sz="2500" b="1" kern="1200">
          <a:solidFill>
            <a:schemeClr val="bg1"/>
          </a:solidFill>
          <a:latin typeface="Arial"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4.tiff"/><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42.tiff"/><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New Features of Dreamweaver CS5 2-4</a:t>
            </a:r>
            <a:endParaRPr lang="en-US" dirty="0"/>
          </a:p>
        </p:txBody>
      </p:sp>
      <p:grpSp>
        <p:nvGrpSpPr>
          <p:cNvPr id="5" name="Group 4"/>
          <p:cNvGrpSpPr/>
          <p:nvPr/>
        </p:nvGrpSpPr>
        <p:grpSpPr>
          <a:xfrm>
            <a:off x="381000" y="923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Enhanced CSS Inspection Tools</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6002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With the advanced CSS tools capability and Live View, you can edit a Web page and preview it at the same time.</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2286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Enhanced CSS Starter Layout</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2971800"/>
            <a:ext cx="81534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overall structure of the document has been enhanced.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Descendent selectors have been replaced by classes.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With the new CSS layout, you can design your document with more ease and comparatively faster.</a:t>
            </a:r>
            <a:endParaRPr lang="en-US" sz="2800" dirty="0" smtClean="0">
              <a:solidFill>
                <a:schemeClr val="dk1"/>
              </a:solidFill>
              <a:latin typeface="Calibri" pitchFamily="34" charset="0"/>
              <a:cs typeface="Calibri" pitchFamily="34" charset="0"/>
            </a:endParaRPr>
          </a:p>
        </p:txBody>
      </p:sp>
      <p:grpSp>
        <p:nvGrpSpPr>
          <p:cNvPr id="13" name="Group 12"/>
          <p:cNvGrpSpPr/>
          <p:nvPr/>
        </p:nvGrpSpPr>
        <p:grpSpPr>
          <a:xfrm>
            <a:off x="381000" y="41239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4" name="Rounded Rectangle 13"/>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5"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Dynamically Related Files</a:t>
              </a:r>
              <a:endParaRPr lang="en-US" sz="2000" kern="1200" dirty="0">
                <a:solidFill>
                  <a:schemeClr val="bg1"/>
                </a:solidFill>
                <a:latin typeface="Calibri" pitchFamily="34" charset="0"/>
                <a:cs typeface="Calibri" pitchFamily="34" charset="0"/>
              </a:endParaRPr>
            </a:p>
          </p:txBody>
        </p:sp>
      </p:grpSp>
      <p:sp>
        <p:nvSpPr>
          <p:cNvPr id="16" name="Rectangle 15"/>
          <p:cNvSpPr/>
          <p:nvPr/>
        </p:nvSpPr>
        <p:spPr>
          <a:xfrm>
            <a:off x="457200" y="4876800"/>
            <a:ext cx="81534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feature of Dreamweaver CS5 enables you to view how a page created in third-party PHP-based CMS will look when it is finally published.</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also enables you to filter file types or use wildcard expressions to edit the files of your choice.</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New Features of Dreamweaver CS5 3-4</a:t>
            </a:r>
            <a:endParaRPr lang="en-US" dirty="0"/>
          </a:p>
        </p:txBody>
      </p:sp>
      <p:grpSp>
        <p:nvGrpSpPr>
          <p:cNvPr id="5" name="Group 4"/>
          <p:cNvGrpSpPr/>
          <p:nvPr/>
        </p:nvGrpSpPr>
        <p:grpSpPr>
          <a:xfrm>
            <a:off x="381000" y="838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Live View Navigation</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591005"/>
            <a:ext cx="81534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feature was introduced in Dreamweaver CS4, while CS5 makes it more enhanced.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view a rendered page and access the links available on the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access the links and interact with the server-side applications.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a:t>
            </a:r>
            <a:r>
              <a:rPr lang="en-US" sz="2800" dirty="0" smtClean="0">
                <a:latin typeface="Calibri" pitchFamily="34" charset="0"/>
                <a:cs typeface="Calibri" pitchFamily="34" charset="0"/>
              </a:rPr>
              <a:t> </a:t>
            </a:r>
            <a:r>
              <a:rPr lang="en-US" sz="2800" baseline="30000" dirty="0" smtClean="0">
                <a:latin typeface="Calibri" pitchFamily="34" charset="0"/>
                <a:cs typeface="Calibri" pitchFamily="34" charset="0"/>
              </a:rPr>
              <a:t>there are any changes on the code, </a:t>
            </a:r>
            <a:r>
              <a:rPr lang="en-US" sz="2800" b="1" baseline="30000" dirty="0" smtClean="0">
                <a:latin typeface="Calibri" pitchFamily="34" charset="0"/>
                <a:cs typeface="Calibri" pitchFamily="34" charset="0"/>
              </a:rPr>
              <a:t>Live Code </a:t>
            </a:r>
            <a:r>
              <a:rPr lang="en-US" sz="2800" baseline="30000" dirty="0" smtClean="0">
                <a:latin typeface="Calibri" pitchFamily="34" charset="0"/>
                <a:cs typeface="Calibri" pitchFamily="34" charset="0"/>
              </a:rPr>
              <a:t>highlights these changes.</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2904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PHP Custom Class Code Hinting</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35814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PHP custom class code hinting displays the proper syntax for PHP functions, objects, and constants.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helps users to type the code more accurately.</a:t>
            </a:r>
            <a:endParaRPr lang="en-US" sz="2800" dirty="0" smtClean="0">
              <a:solidFill>
                <a:schemeClr val="dk1"/>
              </a:solidFill>
              <a:latin typeface="Calibri" pitchFamily="34" charset="0"/>
              <a:cs typeface="Calibri" pitchFamily="34" charset="0"/>
            </a:endParaRPr>
          </a:p>
        </p:txBody>
      </p:sp>
      <p:grpSp>
        <p:nvGrpSpPr>
          <p:cNvPr id="13" name="Group 12"/>
          <p:cNvGrpSpPr/>
          <p:nvPr/>
        </p:nvGrpSpPr>
        <p:grpSpPr>
          <a:xfrm>
            <a:off x="381000" y="44196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4" name="Rounded Rectangle 13"/>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5"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Simple Site Setup</a:t>
              </a:r>
              <a:endParaRPr lang="en-US" sz="2000" kern="1200" dirty="0">
                <a:solidFill>
                  <a:schemeClr val="bg1"/>
                </a:solidFill>
                <a:latin typeface="Calibri" pitchFamily="34" charset="0"/>
                <a:cs typeface="Calibri" pitchFamily="34" charset="0"/>
              </a:endParaRPr>
            </a:p>
          </p:txBody>
        </p:sp>
      </p:grpSp>
      <p:sp>
        <p:nvSpPr>
          <p:cNvPr id="16" name="Rectangle 15"/>
          <p:cNvSpPr/>
          <p:nvPr/>
        </p:nvSpPr>
        <p:spPr>
          <a:xfrm>
            <a:off x="457200" y="50292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has an advanced </a:t>
            </a:r>
            <a:r>
              <a:rPr lang="en-US" sz="2800" b="1" baseline="30000" dirty="0" smtClean="0">
                <a:latin typeface="Calibri" pitchFamily="34" charset="0"/>
                <a:cs typeface="Calibri" pitchFamily="34" charset="0"/>
              </a:rPr>
              <a:t>Site Definition </a:t>
            </a:r>
            <a:r>
              <a:rPr lang="en-US" sz="2800" baseline="30000" dirty="0" smtClean="0">
                <a:latin typeface="Calibri" pitchFamily="34" charset="0"/>
                <a:cs typeface="Calibri" pitchFamily="34" charset="0"/>
              </a:rPr>
              <a:t>dialog box that enables you to specify all the mandatory details for site setup.</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New Features of Dreamweaver CS5 4-4</a:t>
            </a:r>
            <a:endParaRPr lang="en-US" dirty="0"/>
          </a:p>
        </p:txBody>
      </p:sp>
      <p:grpSp>
        <p:nvGrpSpPr>
          <p:cNvPr id="5" name="Group 4"/>
          <p:cNvGrpSpPr/>
          <p:nvPr/>
        </p:nvGrpSpPr>
        <p:grpSpPr>
          <a:xfrm>
            <a:off x="381000" y="838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Site Specific Code Hints</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591005"/>
            <a:ext cx="8153400" cy="1685595"/>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customize the coding environment while working with third-party PHP libraries and CMS frameworks, such as </a:t>
            </a:r>
            <a:r>
              <a:rPr lang="en-US" sz="2800" baseline="30000" dirty="0" err="1" smtClean="0">
                <a:latin typeface="Calibri" pitchFamily="34" charset="0"/>
                <a:cs typeface="Calibri" pitchFamily="34" charset="0"/>
              </a:rPr>
              <a:t>WordPress</a:t>
            </a:r>
            <a:r>
              <a:rPr lang="en-US" sz="2800" baseline="30000" dirty="0" smtClean="0">
                <a:latin typeface="Calibri" pitchFamily="34" charset="0"/>
                <a:cs typeface="Calibri" pitchFamily="34" charset="0"/>
              </a:rPr>
              <a:t>, </a:t>
            </a:r>
            <a:r>
              <a:rPr lang="en-US" sz="2800" baseline="30000" dirty="0" err="1" smtClean="0">
                <a:latin typeface="Calibri" pitchFamily="34" charset="0"/>
                <a:cs typeface="Calibri" pitchFamily="34" charset="0"/>
              </a:rPr>
              <a:t>Jumla</a:t>
            </a:r>
            <a:r>
              <a:rPr lang="en-US" sz="2800" baseline="30000" dirty="0" smtClean="0">
                <a:latin typeface="Calibri" pitchFamily="34" charset="0"/>
                <a:cs typeface="Calibri" pitchFamily="34" charset="0"/>
              </a:rPr>
              <a:t>, and </a:t>
            </a:r>
            <a:r>
              <a:rPr lang="en-US" sz="2800" baseline="30000" dirty="0" err="1" smtClean="0">
                <a:latin typeface="Calibri" pitchFamily="34" charset="0"/>
                <a:cs typeface="Calibri" pitchFamily="34" charset="0"/>
              </a:rPr>
              <a:t>Drupal</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provides you with the </a:t>
            </a:r>
            <a:r>
              <a:rPr lang="en-US" sz="2800" b="1" baseline="30000" dirty="0" smtClean="0">
                <a:latin typeface="Calibri" pitchFamily="34" charset="0"/>
                <a:cs typeface="Calibri" pitchFamily="34" charset="0"/>
              </a:rPr>
              <a:t>Site Specific Code Hint </a:t>
            </a:r>
            <a:r>
              <a:rPr lang="en-US" sz="2800" baseline="30000" dirty="0" smtClean="0">
                <a:latin typeface="Calibri" pitchFamily="34" charset="0"/>
                <a:cs typeface="Calibri" pitchFamily="34" charset="0"/>
              </a:rPr>
              <a:t>dialog box that enables you to create a configuration file required to display the code hints.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uses this configuration file to locate the code hits specific to your site.</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33528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Site Specific Code Hints</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3962401"/>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Subversion in Dreamweaver CS5 enables you to manage files more effectively.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move, copy, and delete files and synchronize with the SVN repository.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was not possible in the earlier versions.</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Choosing a Workspace Layout 1-2</a:t>
            </a:r>
            <a:endParaRPr lang="en-US" dirty="0"/>
          </a:p>
        </p:txBody>
      </p:sp>
      <p:sp>
        <p:nvSpPr>
          <p:cNvPr id="5" name="Rectangle 4"/>
          <p:cNvSpPr/>
          <p:nvPr/>
        </p:nvSpPr>
        <p:spPr>
          <a:xfrm>
            <a:off x="457200" y="838200"/>
            <a:ext cx="84582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select a workspace layout, you need to click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and then click </a:t>
            </a:r>
            <a:r>
              <a:rPr lang="en-US" sz="2800" b="1" baseline="30000" dirty="0" smtClean="0">
                <a:latin typeface="Calibri" pitchFamily="34" charset="0"/>
                <a:cs typeface="Calibri" pitchFamily="34" charset="0"/>
              </a:rPr>
              <a:t>Workspace Layout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any of the following workspace layouts based on your requirements.</a:t>
            </a:r>
            <a:endParaRPr lang="en-US" sz="2800" dirty="0" smtClean="0">
              <a:solidFill>
                <a:schemeClr val="dk1"/>
              </a:solidFill>
              <a:latin typeface="Calibri" pitchFamily="34" charset="0"/>
              <a:cs typeface="Calibri" pitchFamily="34" charset="0"/>
            </a:endParaRPr>
          </a:p>
        </p:txBody>
      </p:sp>
      <p:graphicFrame>
        <p:nvGraphicFramePr>
          <p:cNvPr id="6" name="Diagram 5"/>
          <p:cNvGraphicFramePr/>
          <p:nvPr/>
        </p:nvGraphicFramePr>
        <p:xfrm>
          <a:off x="762000" y="1676400"/>
          <a:ext cx="76200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graphicEl>
                                              <a:dgm id="{F89E510D-1EE2-46EE-81BE-70A29F00E6DE}"/>
                                            </p:graphicEl>
                                          </p:spTgt>
                                        </p:tgtEl>
                                        <p:attrNameLst>
                                          <p:attrName>style.visibility</p:attrName>
                                        </p:attrNameLst>
                                      </p:cBhvr>
                                      <p:to>
                                        <p:strVal val="visible"/>
                                      </p:to>
                                    </p:set>
                                    <p:animEffect transition="in" filter="blinds(horizontal)">
                                      <p:cBhvr>
                                        <p:cTn id="7" dur="500"/>
                                        <p:tgtEl>
                                          <p:spTgt spid="6">
                                            <p:graphicEl>
                                              <a:dgm id="{F89E510D-1EE2-46EE-81BE-70A29F00E6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graphicEl>
                                              <a:dgm id="{BA6D28AA-79AE-468C-92AF-1B3BA54E5829}"/>
                                            </p:graphicEl>
                                          </p:spTgt>
                                        </p:tgtEl>
                                        <p:attrNameLst>
                                          <p:attrName>style.visibility</p:attrName>
                                        </p:attrNameLst>
                                      </p:cBhvr>
                                      <p:to>
                                        <p:strVal val="visible"/>
                                      </p:to>
                                    </p:set>
                                    <p:animEffect transition="in" filter="blinds(horizontal)">
                                      <p:cBhvr>
                                        <p:cTn id="12" dur="500"/>
                                        <p:tgtEl>
                                          <p:spTgt spid="6">
                                            <p:graphicEl>
                                              <a:dgm id="{BA6D28AA-79AE-468C-92AF-1B3BA54E582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graphicEl>
                                              <a:dgm id="{A205D003-64B6-4472-A37D-D26E0935C9BF}"/>
                                            </p:graphicEl>
                                          </p:spTgt>
                                        </p:tgtEl>
                                        <p:attrNameLst>
                                          <p:attrName>style.visibility</p:attrName>
                                        </p:attrNameLst>
                                      </p:cBhvr>
                                      <p:to>
                                        <p:strVal val="visible"/>
                                      </p:to>
                                    </p:set>
                                    <p:animEffect transition="in" filter="blinds(horizontal)">
                                      <p:cBhvr>
                                        <p:cTn id="17" dur="500"/>
                                        <p:tgtEl>
                                          <p:spTgt spid="6">
                                            <p:graphicEl>
                                              <a:dgm id="{A205D003-64B6-4472-A37D-D26E0935C9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graphicEl>
                                              <a:dgm id="{39270827-321C-487D-8701-D3C791DADC60}"/>
                                            </p:graphicEl>
                                          </p:spTgt>
                                        </p:tgtEl>
                                        <p:attrNameLst>
                                          <p:attrName>style.visibility</p:attrName>
                                        </p:attrNameLst>
                                      </p:cBhvr>
                                      <p:to>
                                        <p:strVal val="visible"/>
                                      </p:to>
                                    </p:set>
                                    <p:animEffect transition="in" filter="blinds(horizontal)">
                                      <p:cBhvr>
                                        <p:cTn id="22" dur="500"/>
                                        <p:tgtEl>
                                          <p:spTgt spid="6">
                                            <p:graphicEl>
                                              <a:dgm id="{39270827-321C-487D-8701-D3C791DADC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graphicEl>
                                              <a:dgm id="{A3A48043-0B63-489A-B90C-A566B8DF0AB2}"/>
                                            </p:graphicEl>
                                          </p:spTgt>
                                        </p:tgtEl>
                                        <p:attrNameLst>
                                          <p:attrName>style.visibility</p:attrName>
                                        </p:attrNameLst>
                                      </p:cBhvr>
                                      <p:to>
                                        <p:strVal val="visible"/>
                                      </p:to>
                                    </p:set>
                                    <p:animEffect transition="in" filter="blinds(horizontal)">
                                      <p:cBhvr>
                                        <p:cTn id="27" dur="500"/>
                                        <p:tgtEl>
                                          <p:spTgt spid="6">
                                            <p:graphicEl>
                                              <a:dgm id="{A3A48043-0B63-489A-B90C-A566B8DF0AB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graphicEl>
                                              <a:dgm id="{EAC038EA-CD33-4F31-8AE8-8CE5E530A12A}"/>
                                            </p:graphicEl>
                                          </p:spTgt>
                                        </p:tgtEl>
                                        <p:attrNameLst>
                                          <p:attrName>style.visibility</p:attrName>
                                        </p:attrNameLst>
                                      </p:cBhvr>
                                      <p:to>
                                        <p:strVal val="visible"/>
                                      </p:to>
                                    </p:set>
                                    <p:animEffect transition="in" filter="blinds(horizontal)">
                                      <p:cBhvr>
                                        <p:cTn id="32" dur="500"/>
                                        <p:tgtEl>
                                          <p:spTgt spid="6">
                                            <p:graphicEl>
                                              <a:dgm id="{EAC038EA-CD33-4F31-8AE8-8CE5E530A12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graphicEl>
                                              <a:dgm id="{C511DF64-1885-4623-B656-C7BBEF774BE8}"/>
                                            </p:graphicEl>
                                          </p:spTgt>
                                        </p:tgtEl>
                                        <p:attrNameLst>
                                          <p:attrName>style.visibility</p:attrName>
                                        </p:attrNameLst>
                                      </p:cBhvr>
                                      <p:to>
                                        <p:strVal val="visible"/>
                                      </p:to>
                                    </p:set>
                                    <p:animEffect transition="in" filter="blinds(horizontal)">
                                      <p:cBhvr>
                                        <p:cTn id="37" dur="500"/>
                                        <p:tgtEl>
                                          <p:spTgt spid="6">
                                            <p:graphicEl>
                                              <a:dgm id="{C511DF64-1885-4623-B656-C7BBEF774B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graphicEl>
                                              <a:dgm id="{E5F8AC0D-C818-46D2-8191-251E5BC620F9}"/>
                                            </p:graphicEl>
                                          </p:spTgt>
                                        </p:tgtEl>
                                        <p:attrNameLst>
                                          <p:attrName>style.visibility</p:attrName>
                                        </p:attrNameLst>
                                      </p:cBhvr>
                                      <p:to>
                                        <p:strVal val="visible"/>
                                      </p:to>
                                    </p:set>
                                    <p:animEffect transition="in" filter="blinds(horizontal)">
                                      <p:cBhvr>
                                        <p:cTn id="42" dur="500"/>
                                        <p:tgtEl>
                                          <p:spTgt spid="6">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Choosing a Workspace Layout 2-2</a:t>
            </a:r>
            <a:endParaRPr lang="en-US" dirty="0"/>
          </a:p>
        </p:txBody>
      </p:sp>
      <p:graphicFrame>
        <p:nvGraphicFramePr>
          <p:cNvPr id="5" name="Diagram 4"/>
          <p:cNvGraphicFramePr/>
          <p:nvPr/>
        </p:nvGraphicFramePr>
        <p:xfrm>
          <a:off x="762000" y="990600"/>
          <a:ext cx="76200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graphicEl>
                                              <a:dgm id="{F89E510D-1EE2-46EE-81BE-70A29F00E6DE}"/>
                                            </p:graphicEl>
                                          </p:spTgt>
                                        </p:tgtEl>
                                        <p:attrNameLst>
                                          <p:attrName>style.visibility</p:attrName>
                                        </p:attrNameLst>
                                      </p:cBhvr>
                                      <p:to>
                                        <p:strVal val="visible"/>
                                      </p:to>
                                    </p:set>
                                    <p:animEffect transition="in" filter="blinds(horizontal)">
                                      <p:cBhvr>
                                        <p:cTn id="7" dur="500"/>
                                        <p:tgtEl>
                                          <p:spTgt spid="5">
                                            <p:graphicEl>
                                              <a:dgm id="{F89E510D-1EE2-46EE-81BE-70A29F00E6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graphicEl>
                                              <a:dgm id="{BA6D28AA-79AE-468C-92AF-1B3BA54E5829}"/>
                                            </p:graphicEl>
                                          </p:spTgt>
                                        </p:tgtEl>
                                        <p:attrNameLst>
                                          <p:attrName>style.visibility</p:attrName>
                                        </p:attrNameLst>
                                      </p:cBhvr>
                                      <p:to>
                                        <p:strVal val="visible"/>
                                      </p:to>
                                    </p:set>
                                    <p:animEffect transition="in" filter="blinds(horizontal)">
                                      <p:cBhvr>
                                        <p:cTn id="12" dur="500"/>
                                        <p:tgtEl>
                                          <p:spTgt spid="5">
                                            <p:graphicEl>
                                              <a:dgm id="{BA6D28AA-79AE-468C-92AF-1B3BA54E582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graphicEl>
                                              <a:dgm id="{A205D003-64B6-4472-A37D-D26E0935C9BF}"/>
                                            </p:graphicEl>
                                          </p:spTgt>
                                        </p:tgtEl>
                                        <p:attrNameLst>
                                          <p:attrName>style.visibility</p:attrName>
                                        </p:attrNameLst>
                                      </p:cBhvr>
                                      <p:to>
                                        <p:strVal val="visible"/>
                                      </p:to>
                                    </p:set>
                                    <p:animEffect transition="in" filter="blinds(horizontal)">
                                      <p:cBhvr>
                                        <p:cTn id="17" dur="500"/>
                                        <p:tgtEl>
                                          <p:spTgt spid="5">
                                            <p:graphicEl>
                                              <a:dgm id="{A205D003-64B6-4472-A37D-D26E0935C9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graphicEl>
                                              <a:dgm id="{39270827-321C-487D-8701-D3C791DADC60}"/>
                                            </p:graphicEl>
                                          </p:spTgt>
                                        </p:tgtEl>
                                        <p:attrNameLst>
                                          <p:attrName>style.visibility</p:attrName>
                                        </p:attrNameLst>
                                      </p:cBhvr>
                                      <p:to>
                                        <p:strVal val="visible"/>
                                      </p:to>
                                    </p:set>
                                    <p:animEffect transition="in" filter="blinds(horizontal)">
                                      <p:cBhvr>
                                        <p:cTn id="22" dur="500"/>
                                        <p:tgtEl>
                                          <p:spTgt spid="5">
                                            <p:graphicEl>
                                              <a:dgm id="{39270827-321C-487D-8701-D3C791DADC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graphicEl>
                                              <a:dgm id="{A3A48043-0B63-489A-B90C-A566B8DF0AB2}"/>
                                            </p:graphicEl>
                                          </p:spTgt>
                                        </p:tgtEl>
                                        <p:attrNameLst>
                                          <p:attrName>style.visibility</p:attrName>
                                        </p:attrNameLst>
                                      </p:cBhvr>
                                      <p:to>
                                        <p:strVal val="visible"/>
                                      </p:to>
                                    </p:set>
                                    <p:animEffect transition="in" filter="blinds(horizontal)">
                                      <p:cBhvr>
                                        <p:cTn id="27" dur="500"/>
                                        <p:tgtEl>
                                          <p:spTgt spid="5">
                                            <p:graphicEl>
                                              <a:dgm id="{A3A48043-0B63-489A-B90C-A566B8DF0AB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graphicEl>
                                              <a:dgm id="{EAC038EA-CD33-4F31-8AE8-8CE5E530A12A}"/>
                                            </p:graphicEl>
                                          </p:spTgt>
                                        </p:tgtEl>
                                        <p:attrNameLst>
                                          <p:attrName>style.visibility</p:attrName>
                                        </p:attrNameLst>
                                      </p:cBhvr>
                                      <p:to>
                                        <p:strVal val="visible"/>
                                      </p:to>
                                    </p:set>
                                    <p:animEffect transition="in" filter="blinds(horizontal)">
                                      <p:cBhvr>
                                        <p:cTn id="32" dur="500"/>
                                        <p:tgtEl>
                                          <p:spTgt spid="5">
                                            <p:graphicEl>
                                              <a:dgm id="{EAC038EA-CD33-4F31-8AE8-8CE5E530A12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graphicEl>
                                              <a:dgm id="{C511DF64-1885-4623-B656-C7BBEF774BE8}"/>
                                            </p:graphicEl>
                                          </p:spTgt>
                                        </p:tgtEl>
                                        <p:attrNameLst>
                                          <p:attrName>style.visibility</p:attrName>
                                        </p:attrNameLst>
                                      </p:cBhvr>
                                      <p:to>
                                        <p:strVal val="visible"/>
                                      </p:to>
                                    </p:set>
                                    <p:animEffect transition="in" filter="blinds(horizontal)">
                                      <p:cBhvr>
                                        <p:cTn id="37" dur="500"/>
                                        <p:tgtEl>
                                          <p:spTgt spid="5">
                                            <p:graphicEl>
                                              <a:dgm id="{C511DF64-1885-4623-B656-C7BBEF774B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graphicEl>
                                              <a:dgm id="{E5F8AC0D-C818-46D2-8191-251E5BC620F9}"/>
                                            </p:graphicEl>
                                          </p:spTgt>
                                        </p:tgtEl>
                                        <p:attrNameLst>
                                          <p:attrName>style.visibility</p:attrName>
                                        </p:attrNameLst>
                                      </p:cBhvr>
                                      <p:to>
                                        <p:strVal val="visible"/>
                                      </p:to>
                                    </p:set>
                                    <p:animEffect transition="in" filter="blinds(horizontal)">
                                      <p:cBhvr>
                                        <p:cTn id="42" dur="500"/>
                                        <p:tgtEl>
                                          <p:spTgt spid="5">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1-15</a:t>
            </a:r>
            <a:endParaRPr lang="en-US" dirty="0"/>
          </a:p>
        </p:txBody>
      </p:sp>
      <p:sp>
        <p:nvSpPr>
          <p:cNvPr id="5" name="Rectangle 4"/>
          <p:cNvSpPr/>
          <p:nvPr/>
        </p:nvSpPr>
        <p:spPr>
          <a:xfrm>
            <a:off x="457200" y="838200"/>
            <a:ext cx="84582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workspace of Dreamweaver CS5 enables you to view the documents and object properties.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One can enhance the speed of working with Dreamweaver CS5 by using the options provided in the toolbar. </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1905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Welcome Screen</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2514600"/>
            <a:ext cx="84582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start Dreamweaver CS5, the Welcome screen is displayed.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screen provides the options, as shown in the following figure:</a:t>
            </a:r>
            <a:endParaRPr lang="en-US" sz="2800" dirty="0" smtClean="0">
              <a:solidFill>
                <a:schemeClr val="dk1"/>
              </a:solidFill>
              <a:latin typeface="Calibri" pitchFamily="34" charset="0"/>
              <a:cs typeface="Calibri" pitchFamily="34" charset="0"/>
            </a:endParaRPr>
          </a:p>
        </p:txBody>
      </p:sp>
      <p:pic>
        <p:nvPicPr>
          <p:cNvPr id="10" name="Picture 9" descr="Figure 1.2.tif"/>
          <p:cNvPicPr>
            <a:picLocks noChangeAspect="1"/>
          </p:cNvPicPr>
          <p:nvPr/>
        </p:nvPicPr>
        <p:blipFill>
          <a:blip r:embed="rId2"/>
          <a:stretch>
            <a:fillRect/>
          </a:stretch>
        </p:blipFill>
        <p:spPr>
          <a:xfrm>
            <a:off x="2057400" y="3048000"/>
            <a:ext cx="4886457"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2-15</a:t>
            </a:r>
            <a:endParaRPr lang="en-US" dirty="0"/>
          </a:p>
        </p:txBody>
      </p:sp>
      <p:sp>
        <p:nvSpPr>
          <p:cNvPr id="5" name="Rectangle 4"/>
          <p:cNvSpPr/>
          <p:nvPr/>
        </p:nvSpPr>
        <p:spPr>
          <a:xfrm>
            <a:off x="457200" y="838200"/>
            <a:ext cx="8458200" cy="2057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Open a Recent Item</a:t>
            </a:r>
            <a:r>
              <a:rPr lang="en-US" sz="2800" baseline="30000" dirty="0" smtClean="0">
                <a:latin typeface="Calibri" pitchFamily="34" charset="0"/>
                <a:cs typeface="Calibri" pitchFamily="34" charset="0"/>
              </a:rPr>
              <a:t>: Use this option to open a recent file.</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Create New</a:t>
            </a:r>
            <a:r>
              <a:rPr lang="en-US" sz="2800" baseline="30000" dirty="0" smtClean="0">
                <a:latin typeface="Calibri" pitchFamily="34" charset="0"/>
                <a:cs typeface="Calibri" pitchFamily="34" charset="0"/>
              </a:rPr>
              <a:t>: Use this option to create a new document.</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Dreamweaver CS5 Site</a:t>
            </a:r>
            <a:r>
              <a:rPr lang="en-US" sz="2800" baseline="30000" dirty="0" smtClean="0">
                <a:latin typeface="Calibri" pitchFamily="34" charset="0"/>
                <a:cs typeface="Calibri" pitchFamily="34" charset="0"/>
              </a:rPr>
              <a:t>: Use this option to create a new site. </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Top Features (Videos)</a:t>
            </a:r>
            <a:r>
              <a:rPr lang="en-US" sz="2800" baseline="30000" dirty="0" smtClean="0">
                <a:latin typeface="Calibri" pitchFamily="34" charset="0"/>
                <a:cs typeface="Calibri" pitchFamily="34" charset="0"/>
              </a:rPr>
              <a:t>: Use this option to view videos and learn more about the new features of Dreamweaver CS5.</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Getting Started</a:t>
            </a:r>
            <a:r>
              <a:rPr lang="en-US" sz="2800" baseline="30000" dirty="0" smtClean="0">
                <a:latin typeface="Calibri" pitchFamily="34" charset="0"/>
                <a:cs typeface="Calibri" pitchFamily="34" charset="0"/>
              </a:rPr>
              <a:t>: The options in this section let you browse through help and tips on how the program works.</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2904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Application Bar</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3581400"/>
            <a:ext cx="84582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Application bar is located across the top of the Dreamweaver CS5 application window.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Application</a:t>
            </a:r>
            <a:r>
              <a:rPr lang="en-US" sz="2800" baseline="30000" dirty="0" smtClean="0">
                <a:latin typeface="Calibri" pitchFamily="34" charset="0"/>
                <a:cs typeface="Calibri" pitchFamily="34" charset="0"/>
              </a:rPr>
              <a:t> bar contains different menus as shown in the following figure: </a:t>
            </a:r>
            <a:endParaRPr lang="en-US" sz="2800" dirty="0" smtClean="0">
              <a:solidFill>
                <a:schemeClr val="dk1"/>
              </a:solidFill>
              <a:latin typeface="Calibri" pitchFamily="34" charset="0"/>
              <a:cs typeface="Calibri" pitchFamily="34" charset="0"/>
            </a:endParaRPr>
          </a:p>
        </p:txBody>
      </p:sp>
      <p:pic>
        <p:nvPicPr>
          <p:cNvPr id="10" name="Picture 9" descr="Figure 1.3.tif"/>
          <p:cNvPicPr>
            <a:picLocks noChangeAspect="1"/>
          </p:cNvPicPr>
          <p:nvPr/>
        </p:nvPicPr>
        <p:blipFill>
          <a:blip r:embed="rId2"/>
          <a:stretch>
            <a:fillRect/>
          </a:stretch>
        </p:blipFill>
        <p:spPr>
          <a:xfrm>
            <a:off x="1066800" y="4572000"/>
            <a:ext cx="6931473" cy="268224"/>
          </a:xfrm>
          <a:prstGeom prst="rect">
            <a:avLst/>
          </a:prstGeom>
        </p:spPr>
      </p:pic>
      <p:sp>
        <p:nvSpPr>
          <p:cNvPr id="11" name="Rectangle 10"/>
          <p:cNvSpPr/>
          <p:nvPr/>
        </p:nvSpPr>
        <p:spPr>
          <a:xfrm>
            <a:off x="457200" y="5257800"/>
            <a:ext cx="8458200" cy="457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These menus provide you with different commands that help you work with your document.</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3-15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Document Window</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2286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displays a page or multiple pages that one is working 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is the place where you will add text, graphics, sound, and other elements in your Web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window displays the documents that you are working on, either as tabbed windows or floating windows.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Tabbed windows are displayed when the pages or documents are maximized.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the pages or documents are minimized, they are displayed as floating.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different views to work on a document are as follows:</a:t>
            </a:r>
            <a:endParaRPr lang="en-US" sz="2800" dirty="0" smtClean="0">
              <a:solidFill>
                <a:schemeClr val="dk1"/>
              </a:solidFill>
              <a:latin typeface="Calibri" pitchFamily="34" charset="0"/>
              <a:cs typeface="Calibri" pitchFamily="34" charset="0"/>
            </a:endParaRPr>
          </a:p>
        </p:txBody>
      </p:sp>
      <p:sp>
        <p:nvSpPr>
          <p:cNvPr id="10" name="TextBox 9"/>
          <p:cNvSpPr txBox="1"/>
          <p:nvPr/>
        </p:nvSpPr>
        <p:spPr>
          <a:xfrm>
            <a:off x="533400" y="3716973"/>
            <a:ext cx="1824859"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t>
            </a:r>
            <a:r>
              <a:rPr lang="en-US" sz="2000" b="1" dirty="0" smtClean="0">
                <a:solidFill>
                  <a:schemeClr val="accent3">
                    <a:lumMod val="50000"/>
                  </a:schemeClr>
                </a:solidFill>
                <a:latin typeface="Calibri" pitchFamily="34" charset="0"/>
                <a:cs typeface="Calibri" pitchFamily="34" charset="0"/>
              </a:rPr>
              <a:t>Design View</a:t>
            </a:r>
            <a:endParaRPr lang="en-US" sz="2000" b="1" dirty="0">
              <a:solidFill>
                <a:schemeClr val="accent3">
                  <a:lumMod val="50000"/>
                </a:schemeClr>
              </a:solidFill>
              <a:latin typeface="Calibri" pitchFamily="34" charset="0"/>
              <a:cs typeface="Calibri" pitchFamily="34" charset="0"/>
            </a:endParaRPr>
          </a:p>
        </p:txBody>
      </p:sp>
      <p:sp>
        <p:nvSpPr>
          <p:cNvPr id="11" name="Rectangle 10"/>
          <p:cNvSpPr/>
          <p:nvPr/>
        </p:nvSpPr>
        <p:spPr>
          <a:xfrm>
            <a:off x="457200" y="4114800"/>
            <a:ext cx="84582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view, you can view a fully editable, visual representation of the document, similar to what you would see when viewing the page in a browser.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switch to Design view, on the </a:t>
            </a:r>
            <a:r>
              <a:rPr lang="en-US" sz="2800" b="1" baseline="30000" dirty="0" smtClean="0">
                <a:latin typeface="Calibri" pitchFamily="34" charset="0"/>
                <a:cs typeface="Calibri" pitchFamily="34" charset="0"/>
              </a:rPr>
              <a:t>View</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command or click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button from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toolbar. </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4-15</a:t>
            </a:r>
            <a:endParaRPr lang="en-US" dirty="0"/>
          </a:p>
        </p:txBody>
      </p:sp>
      <p:sp>
        <p:nvSpPr>
          <p:cNvPr id="5" name="Rectangle 4"/>
          <p:cNvSpPr/>
          <p:nvPr/>
        </p:nvSpPr>
        <p:spPr>
          <a:xfrm>
            <a:off x="457200" y="838200"/>
            <a:ext cx="8458200" cy="381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view.</a:t>
            </a:r>
            <a:endParaRPr lang="en-US" sz="2800" dirty="0" smtClean="0">
              <a:solidFill>
                <a:schemeClr val="dk1"/>
              </a:solidFill>
              <a:latin typeface="Calibri" pitchFamily="34" charset="0"/>
              <a:cs typeface="Calibri" pitchFamily="34" charset="0"/>
            </a:endParaRPr>
          </a:p>
        </p:txBody>
      </p:sp>
      <p:pic>
        <p:nvPicPr>
          <p:cNvPr id="6" name="Picture 5" descr="Figure 1.4.tif"/>
          <p:cNvPicPr>
            <a:picLocks noChangeAspect="1"/>
          </p:cNvPicPr>
          <p:nvPr/>
        </p:nvPicPr>
        <p:blipFill>
          <a:blip r:embed="rId2"/>
          <a:stretch>
            <a:fillRect/>
          </a:stretch>
        </p:blipFill>
        <p:spPr>
          <a:xfrm>
            <a:off x="1295399" y="1143000"/>
            <a:ext cx="6667565" cy="510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5-15</a:t>
            </a:r>
            <a:endParaRPr lang="en-US" dirty="0"/>
          </a:p>
        </p:txBody>
      </p:sp>
      <p:sp>
        <p:nvSpPr>
          <p:cNvPr id="5" name="TextBox 4"/>
          <p:cNvSpPr txBox="1"/>
          <p:nvPr/>
        </p:nvSpPr>
        <p:spPr>
          <a:xfrm>
            <a:off x="533400" y="838200"/>
            <a:ext cx="1650132" cy="319639"/>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t>
            </a:r>
            <a:r>
              <a:rPr lang="en-US" sz="2000" b="1" dirty="0" smtClean="0">
                <a:solidFill>
                  <a:schemeClr val="accent3">
                    <a:lumMod val="50000"/>
                  </a:schemeClr>
                </a:solidFill>
                <a:latin typeface="Calibri" pitchFamily="34" charset="0"/>
                <a:cs typeface="Calibri" pitchFamily="34" charset="0"/>
              </a:rPr>
              <a:t>Code View</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143000"/>
            <a:ext cx="84582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 you can write and edit HTML, JavaScript, server-language code, and any other kind of code.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switch to Code view, on the </a:t>
            </a:r>
            <a:r>
              <a:rPr lang="en-US" sz="2800" b="1" baseline="30000" dirty="0" smtClean="0">
                <a:latin typeface="Calibri" pitchFamily="34" charset="0"/>
                <a:cs typeface="Calibri" pitchFamily="34" charset="0"/>
              </a:rPr>
              <a:t>View</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command or you can also click the Code button from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tab.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a:t>
            </a:r>
            <a:endParaRPr lang="en-US" sz="2800" dirty="0" smtClean="0">
              <a:solidFill>
                <a:schemeClr val="dk1"/>
              </a:solidFill>
              <a:latin typeface="Calibri" pitchFamily="34" charset="0"/>
              <a:cs typeface="Calibri" pitchFamily="34" charset="0"/>
            </a:endParaRPr>
          </a:p>
        </p:txBody>
      </p:sp>
      <p:pic>
        <p:nvPicPr>
          <p:cNvPr id="7" name="Picture 6" descr="Figure 1.5.tif"/>
          <p:cNvPicPr>
            <a:picLocks noChangeAspect="1"/>
          </p:cNvPicPr>
          <p:nvPr/>
        </p:nvPicPr>
        <p:blipFill>
          <a:blip r:embed="rId2"/>
          <a:stretch>
            <a:fillRect/>
          </a:stretch>
        </p:blipFill>
        <p:spPr>
          <a:xfrm>
            <a:off x="2243328" y="2606040"/>
            <a:ext cx="5055408" cy="3870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5" name="Title 4"/>
          <p:cNvSpPr>
            <a:spLocks noGrp="1"/>
          </p:cNvSpPr>
          <p:nvPr>
            <p:ph type="title"/>
          </p:nvPr>
        </p:nvSpPr>
        <p:spPr/>
        <p:txBody>
          <a:bodyPr/>
          <a:lstStyle/>
          <a:p>
            <a:r>
              <a:rPr lang="en-US" dirty="0" smtClean="0"/>
              <a:t>Objectives</a:t>
            </a:r>
            <a:endParaRPr lang="en-US" dirty="0"/>
          </a:p>
        </p:txBody>
      </p:sp>
      <p:sp>
        <p:nvSpPr>
          <p:cNvPr id="6" name="Rectangle 5"/>
          <p:cNvSpPr/>
          <p:nvPr/>
        </p:nvSpPr>
        <p:spPr>
          <a:xfrm>
            <a:off x="152400" y="914400"/>
            <a:ext cx="8839200" cy="1905000"/>
          </a:xfrm>
          <a:prstGeom prst="rect">
            <a:avLst/>
          </a:prstGeom>
        </p:spPr>
        <p:txBody>
          <a:bodyPr wrap="square" anchor="ctr" anchorCtr="0">
            <a:noAutofit/>
          </a:bodyPr>
          <a:lstStyle/>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List the basic and additional features of Dreamweaver CS5</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Identify the various workspace elements and select a workspace layout for Windows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Insert and modify images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Add, format, and edit text to a document</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Create a Website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6-15</a:t>
            </a:r>
            <a:endParaRPr lang="en-US" dirty="0"/>
          </a:p>
        </p:txBody>
      </p:sp>
      <p:sp>
        <p:nvSpPr>
          <p:cNvPr id="5" name="TextBox 4"/>
          <p:cNvSpPr txBox="1"/>
          <p:nvPr/>
        </p:nvSpPr>
        <p:spPr>
          <a:xfrm>
            <a:off x="533400" y="838200"/>
            <a:ext cx="2884444"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t>
            </a:r>
            <a:r>
              <a:rPr lang="en-US" sz="2000" b="1" dirty="0" smtClean="0">
                <a:solidFill>
                  <a:schemeClr val="accent3">
                    <a:lumMod val="50000"/>
                  </a:schemeClr>
                </a:solidFill>
                <a:latin typeface="Calibri" pitchFamily="34" charset="0"/>
                <a:cs typeface="Calibri" pitchFamily="34" charset="0"/>
              </a:rPr>
              <a:t>Code and Design View</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295400"/>
            <a:ext cx="84582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t>
            </a:r>
            <a:r>
              <a:rPr lang="en-US" sz="2800" b="1" baseline="30000" dirty="0" smtClean="0">
                <a:latin typeface="Calibri" pitchFamily="34" charset="0"/>
                <a:cs typeface="Calibri" pitchFamily="34" charset="0"/>
              </a:rPr>
              <a:t>Code and Design </a:t>
            </a:r>
            <a:r>
              <a:rPr lang="en-US" sz="2800" baseline="30000" dirty="0" smtClean="0">
                <a:latin typeface="Calibri" pitchFamily="34" charset="0"/>
                <a:cs typeface="Calibri" pitchFamily="34" charset="0"/>
              </a:rPr>
              <a:t>view, you can view Code view and Design view for the same document in a single window.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switch to the Code and Design view, on the </a:t>
            </a:r>
            <a:r>
              <a:rPr lang="en-US" sz="2800" b="1" baseline="30000" dirty="0" smtClean="0">
                <a:latin typeface="Calibri" pitchFamily="34" charset="0"/>
                <a:cs typeface="Calibri" pitchFamily="34" charset="0"/>
              </a:rPr>
              <a:t>View</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Code and Design</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click the </a:t>
            </a:r>
            <a:r>
              <a:rPr lang="en-US" sz="2800" b="1" baseline="30000" dirty="0" smtClean="0">
                <a:latin typeface="Calibri" pitchFamily="34" charset="0"/>
                <a:cs typeface="Calibri" pitchFamily="34" charset="0"/>
              </a:rPr>
              <a:t>Split</a:t>
            </a:r>
            <a:r>
              <a:rPr lang="en-US" sz="2800" baseline="30000" dirty="0" smtClean="0">
                <a:latin typeface="Calibri" pitchFamily="34" charset="0"/>
                <a:cs typeface="Calibri" pitchFamily="34" charset="0"/>
              </a:rPr>
              <a:t> button from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toolbar to switch to the </a:t>
            </a:r>
            <a:r>
              <a:rPr lang="en-US" sz="2800" b="1" baseline="30000" dirty="0" smtClean="0">
                <a:latin typeface="Calibri" pitchFamily="34" charset="0"/>
                <a:cs typeface="Calibri" pitchFamily="34" charset="0"/>
              </a:rPr>
              <a:t>Code and Design</a:t>
            </a:r>
            <a:r>
              <a:rPr lang="en-US" sz="2800" baseline="30000" dirty="0" smtClean="0">
                <a:latin typeface="Calibri" pitchFamily="34" charset="0"/>
                <a:cs typeface="Calibri" pitchFamily="34" charset="0"/>
              </a:rPr>
              <a:t> view as shown in the following figure:</a:t>
            </a:r>
            <a:endParaRPr lang="en-US" sz="2800" dirty="0" smtClean="0">
              <a:solidFill>
                <a:schemeClr val="dk1"/>
              </a:solidFill>
              <a:latin typeface="Calibri" pitchFamily="34" charset="0"/>
              <a:cs typeface="Calibri" pitchFamily="34" charset="0"/>
            </a:endParaRPr>
          </a:p>
        </p:txBody>
      </p:sp>
      <p:pic>
        <p:nvPicPr>
          <p:cNvPr id="7" name="Picture 6" descr="Figure 1.6.tif"/>
          <p:cNvPicPr>
            <a:picLocks noChangeAspect="1"/>
          </p:cNvPicPr>
          <p:nvPr/>
        </p:nvPicPr>
        <p:blipFill>
          <a:blip r:embed="rId2"/>
          <a:stretch>
            <a:fillRect/>
          </a:stretch>
        </p:blipFill>
        <p:spPr>
          <a:xfrm>
            <a:off x="1905000" y="2819399"/>
            <a:ext cx="4800600" cy="3669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7-15</a:t>
            </a:r>
            <a:endParaRPr lang="en-US" dirty="0"/>
          </a:p>
        </p:txBody>
      </p:sp>
      <p:sp>
        <p:nvSpPr>
          <p:cNvPr id="5" name="TextBox 4"/>
          <p:cNvSpPr txBox="1"/>
          <p:nvPr/>
        </p:nvSpPr>
        <p:spPr>
          <a:xfrm>
            <a:off x="533400" y="838200"/>
            <a:ext cx="2180725" cy="319639"/>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Split </a:t>
            </a:r>
            <a:r>
              <a:rPr lang="en-US" sz="2000" b="1" dirty="0" smtClean="0">
                <a:solidFill>
                  <a:schemeClr val="accent3">
                    <a:lumMod val="50000"/>
                  </a:schemeClr>
                </a:solidFill>
                <a:latin typeface="Calibri" pitchFamily="34" charset="0"/>
                <a:cs typeface="Calibri" pitchFamily="34" charset="0"/>
              </a:rPr>
              <a:t>Code View</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371600"/>
            <a:ext cx="84582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 is split into different sections, so that you can work on different sections of the document at the same time.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switch to the </a:t>
            </a:r>
            <a:r>
              <a:rPr lang="en-US" sz="2800" b="1" baseline="30000" dirty="0" smtClean="0">
                <a:latin typeface="Calibri" pitchFamily="34" charset="0"/>
                <a:cs typeface="Calibri" pitchFamily="34" charset="0"/>
              </a:rPr>
              <a:t>Split Code</a:t>
            </a:r>
            <a:r>
              <a:rPr lang="en-US" sz="2800" baseline="30000" dirty="0" smtClean="0">
                <a:latin typeface="Calibri" pitchFamily="34" charset="0"/>
                <a:cs typeface="Calibri" pitchFamily="34" charset="0"/>
              </a:rPr>
              <a:t> view, on the </a:t>
            </a:r>
            <a:r>
              <a:rPr lang="en-US" sz="2800" b="1" baseline="30000" dirty="0" smtClean="0">
                <a:latin typeface="Calibri" pitchFamily="34" charset="0"/>
                <a:cs typeface="Calibri" pitchFamily="34" charset="0"/>
              </a:rPr>
              <a:t>View</a:t>
            </a:r>
            <a:r>
              <a:rPr lang="en-US" sz="2800" baseline="30000" dirty="0" smtClean="0">
                <a:latin typeface="Calibri" pitchFamily="34" charset="0"/>
                <a:cs typeface="Calibri" pitchFamily="34" charset="0"/>
              </a:rPr>
              <a:t> menu, you can click </a:t>
            </a:r>
            <a:r>
              <a:rPr lang="en-US" sz="2800" b="1" baseline="30000" dirty="0" smtClean="0">
                <a:latin typeface="Calibri" pitchFamily="34" charset="0"/>
                <a:cs typeface="Calibri" pitchFamily="34" charset="0"/>
              </a:rPr>
              <a:t>Split Code</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Split Code </a:t>
            </a:r>
            <a:r>
              <a:rPr lang="en-US" sz="2800" baseline="30000" dirty="0" smtClean="0">
                <a:latin typeface="Calibri" pitchFamily="34" charset="0"/>
                <a:cs typeface="Calibri" pitchFamily="34" charset="0"/>
              </a:rPr>
              <a:t>view.</a:t>
            </a:r>
            <a:endParaRPr lang="en-US" sz="2800" dirty="0" smtClean="0">
              <a:solidFill>
                <a:schemeClr val="dk1"/>
              </a:solidFill>
              <a:latin typeface="Calibri" pitchFamily="34" charset="0"/>
              <a:cs typeface="Calibri" pitchFamily="34" charset="0"/>
            </a:endParaRPr>
          </a:p>
        </p:txBody>
      </p:sp>
      <p:pic>
        <p:nvPicPr>
          <p:cNvPr id="8" name="Picture 7" descr="Figure 1.7.tif"/>
          <p:cNvPicPr>
            <a:picLocks noChangeAspect="1"/>
          </p:cNvPicPr>
          <p:nvPr/>
        </p:nvPicPr>
        <p:blipFill>
          <a:blip r:embed="rId2"/>
          <a:stretch>
            <a:fillRect/>
          </a:stretch>
        </p:blipFill>
        <p:spPr>
          <a:xfrm>
            <a:off x="2133600" y="2385646"/>
            <a:ext cx="4495800" cy="41675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8-15</a:t>
            </a:r>
            <a:endParaRPr lang="en-US" dirty="0"/>
          </a:p>
        </p:txBody>
      </p:sp>
      <p:sp>
        <p:nvSpPr>
          <p:cNvPr id="5" name="TextBox 4"/>
          <p:cNvSpPr txBox="1"/>
          <p:nvPr/>
        </p:nvSpPr>
        <p:spPr>
          <a:xfrm>
            <a:off x="533400" y="838200"/>
            <a:ext cx="1529137"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Live</a:t>
            </a:r>
            <a:r>
              <a:rPr lang="en-US" sz="2000" b="1" dirty="0" smtClean="0">
                <a:solidFill>
                  <a:schemeClr val="accent3">
                    <a:lumMod val="50000"/>
                  </a:schemeClr>
                </a:solidFill>
                <a:latin typeface="Calibri" pitchFamily="34" charset="0"/>
                <a:cs typeface="Calibri" pitchFamily="34" charset="0"/>
              </a:rPr>
              <a:t> View</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3716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t>
            </a:r>
            <a:r>
              <a:rPr lang="en-US" sz="2800" b="1" baseline="30000" dirty="0" smtClean="0">
                <a:latin typeface="Calibri" pitchFamily="34" charset="0"/>
                <a:cs typeface="Calibri" pitchFamily="34" charset="0"/>
              </a:rPr>
              <a:t>Live</a:t>
            </a:r>
            <a:r>
              <a:rPr lang="en-US" sz="2800" baseline="30000" dirty="0" smtClean="0">
                <a:latin typeface="Calibri" pitchFamily="34" charset="0"/>
                <a:cs typeface="Calibri" pitchFamily="34" charset="0"/>
              </a:rPr>
              <a:t> view, you can view your document exactly as it would appear in a browser.</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Live view is similar to </a:t>
            </a:r>
            <a:r>
              <a:rPr lang="en-US" sz="2800" b="1" baseline="30000" dirty="0" smtClean="0">
                <a:latin typeface="Calibri" pitchFamily="34" charset="0"/>
                <a:cs typeface="Calibri" pitchFamily="34" charset="0"/>
              </a:rPr>
              <a:t>Desig</a:t>
            </a:r>
            <a:r>
              <a:rPr lang="en-US" sz="2800" baseline="30000" dirty="0" smtClean="0">
                <a:latin typeface="Calibri" pitchFamily="34" charset="0"/>
                <a:cs typeface="Calibri" pitchFamily="34" charset="0"/>
              </a:rPr>
              <a:t>n view in this sense.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However, you cannot edit a document in Live view.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edit a document, you will have to edit it in Code view and then refresh Live view to see the changes. </a:t>
            </a:r>
          </a:p>
        </p:txBody>
      </p:sp>
      <p:sp>
        <p:nvSpPr>
          <p:cNvPr id="8" name="TextBox 7"/>
          <p:cNvSpPr txBox="1"/>
          <p:nvPr/>
        </p:nvSpPr>
        <p:spPr>
          <a:xfrm>
            <a:off x="533400" y="2895600"/>
            <a:ext cx="2128660"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Live</a:t>
            </a:r>
            <a:r>
              <a:rPr lang="en-US" sz="2000" b="1" dirty="0" smtClean="0">
                <a:solidFill>
                  <a:schemeClr val="accent3">
                    <a:lumMod val="50000"/>
                  </a:schemeClr>
                </a:solidFill>
                <a:latin typeface="Calibri" pitchFamily="34" charset="0"/>
                <a:cs typeface="Calibri" pitchFamily="34" charset="0"/>
              </a:rPr>
              <a:t> Code View</a:t>
            </a:r>
            <a:endParaRPr lang="en-US" sz="2000" b="1" dirty="0">
              <a:solidFill>
                <a:schemeClr val="accent3">
                  <a:lumMod val="50000"/>
                </a:schemeClr>
              </a:solidFill>
              <a:latin typeface="Calibri" pitchFamily="34" charset="0"/>
              <a:cs typeface="Calibri" pitchFamily="34" charset="0"/>
            </a:endParaRPr>
          </a:p>
        </p:txBody>
      </p:sp>
      <p:sp>
        <p:nvSpPr>
          <p:cNvPr id="9" name="Rectangle 8"/>
          <p:cNvSpPr/>
          <p:nvPr/>
        </p:nvSpPr>
        <p:spPr>
          <a:xfrm>
            <a:off x="457200" y="32766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view is available only when you view a document in </a:t>
            </a:r>
            <a:r>
              <a:rPr lang="en-US" sz="2800" b="1" baseline="30000" dirty="0" smtClean="0">
                <a:latin typeface="Calibri" pitchFamily="34" charset="0"/>
                <a:cs typeface="Calibri" pitchFamily="34" charset="0"/>
              </a:rPr>
              <a:t>Live</a:t>
            </a:r>
            <a:r>
              <a:rPr lang="en-US" sz="2800" baseline="30000" dirty="0" smtClean="0">
                <a:latin typeface="Calibri" pitchFamily="34" charset="0"/>
                <a:cs typeface="Calibri" pitchFamily="34" charset="0"/>
              </a:rPr>
              <a:t> view.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t>
            </a:r>
            <a:r>
              <a:rPr lang="en-US" sz="2800" b="1" baseline="30000" dirty="0" smtClean="0">
                <a:latin typeface="Calibri" pitchFamily="34" charset="0"/>
                <a:cs typeface="Calibri" pitchFamily="34" charset="0"/>
              </a:rPr>
              <a:t>Live Code</a:t>
            </a:r>
            <a:r>
              <a:rPr lang="en-US" sz="2800" baseline="30000" dirty="0" smtClean="0">
                <a:latin typeface="Calibri" pitchFamily="34" charset="0"/>
                <a:cs typeface="Calibri" pitchFamily="34" charset="0"/>
              </a:rPr>
              <a:t> view, you can view the actual code that a browser uses to execute the page, and can dynamically change as you interact with the page in Live view.</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cannot edit a document in Live Code view.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9-15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Document Toolbar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toggle between different views with the help of buttons displayed in the toolbar as shown in the following figure:</a:t>
            </a:r>
            <a:endParaRPr lang="en-US" sz="2800" dirty="0" smtClean="0">
              <a:solidFill>
                <a:schemeClr val="dk1"/>
              </a:solidFill>
              <a:latin typeface="Calibri" pitchFamily="34" charset="0"/>
              <a:cs typeface="Calibri" pitchFamily="34" charset="0"/>
            </a:endParaRPr>
          </a:p>
        </p:txBody>
      </p:sp>
      <p:pic>
        <p:nvPicPr>
          <p:cNvPr id="9" name="Picture 8" descr="Figure 1.10.tif"/>
          <p:cNvPicPr>
            <a:picLocks noChangeAspect="1"/>
          </p:cNvPicPr>
          <p:nvPr/>
        </p:nvPicPr>
        <p:blipFill>
          <a:blip r:embed="rId2"/>
          <a:stretch>
            <a:fillRect/>
          </a:stretch>
        </p:blipFill>
        <p:spPr>
          <a:xfrm>
            <a:off x="381000" y="2057400"/>
            <a:ext cx="8305800" cy="464530"/>
          </a:xfrm>
          <a:prstGeom prst="rect">
            <a:avLst/>
          </a:prstGeom>
        </p:spPr>
      </p:pic>
      <p:sp>
        <p:nvSpPr>
          <p:cNvPr id="10" name="Rectangle 9"/>
          <p:cNvSpPr/>
          <p:nvPr/>
        </p:nvSpPr>
        <p:spPr>
          <a:xfrm>
            <a:off x="457200" y="2743200"/>
            <a:ext cx="84582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Document toolbar contains other buttons as listed in the following table:</a:t>
            </a:r>
            <a:endParaRPr lang="en-US" sz="2800" dirty="0" smtClean="0">
              <a:solidFill>
                <a:schemeClr val="dk1"/>
              </a:solidFill>
              <a:latin typeface="Calibri" pitchFamily="34" charset="0"/>
              <a:cs typeface="Calibri"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42121628"/>
              </p:ext>
            </p:extLst>
          </p:nvPr>
        </p:nvGraphicFramePr>
        <p:xfrm>
          <a:off x="685800" y="3040027"/>
          <a:ext cx="7467600" cy="333248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142104"/>
                <a:gridCol w="2210696"/>
                <a:gridCol w="4114800"/>
              </a:tblGrid>
              <a:tr h="428610">
                <a:tc>
                  <a:txBody>
                    <a:bodyPr/>
                    <a:lstStyle/>
                    <a:p>
                      <a:pPr algn="ctr"/>
                      <a:endParaRPr lang="en-US" sz="2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Button</a:t>
                      </a:r>
                    </a:p>
                  </a:txBody>
                  <a:tcPr marT="0" marB="0">
                    <a:solidFill>
                      <a:schemeClr val="accent4">
                        <a:lumMod val="75000"/>
                      </a:schemeClr>
                    </a:solidFill>
                  </a:tcPr>
                </a:tc>
                <a:tc>
                  <a:txBody>
                    <a:bodyPr/>
                    <a:lstStyle/>
                    <a:p>
                      <a:pPr algn="ctr"/>
                      <a:endParaRPr lang="en-US" sz="2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Button Name</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10751">
                <a:tc>
                  <a:txBody>
                    <a:bodyPr/>
                    <a:lstStyle/>
                    <a:p>
                      <a:endParaRPr lang="en-US" sz="2000"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Check Browser Compatibility</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button enables you to check if CSS is compatible with different browsers.</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571480">
                <a:tc>
                  <a:txBody>
                    <a:bodyPr/>
                    <a:lstStyle/>
                    <a:p>
                      <a:endParaRPr lang="en-US" sz="20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CSS Inspect Mode</a:t>
                      </a:r>
                    </a:p>
                    <a:p>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Inspect mode works together with Live View to help you quickly identify HTML elements and their associated CSS styles.</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428610">
                <a:tc>
                  <a:txBody>
                    <a:bodyPr/>
                    <a:lstStyle/>
                    <a:p>
                      <a:endParaRPr lang="en-US" sz="24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Preview/Debug in Browser</a:t>
                      </a:r>
                    </a:p>
                    <a:p>
                      <a:endParaRPr lang="en-US" sz="28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button enables you to preview or debug your document in a browser.</a:t>
                      </a:r>
                      <a:endParaRPr lang="en-US" sz="28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r>
              <a:tr h="571480">
                <a:tc>
                  <a:txBody>
                    <a:bodyPr/>
                    <a:lstStyle/>
                    <a:p>
                      <a:endParaRPr lang="en-US" sz="20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Visual Aids</a:t>
                      </a:r>
                    </a:p>
                    <a:p>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button enables you to select different visual aids to design your page.</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bl>
          </a:graphicData>
        </a:graphic>
      </p:graphicFrame>
      <p:pic>
        <p:nvPicPr>
          <p:cNvPr id="13" name="Picture 12" descr="Check Browser Compatibility.tif"/>
          <p:cNvPicPr>
            <a:picLocks noChangeAspect="1"/>
          </p:cNvPicPr>
          <p:nvPr/>
        </p:nvPicPr>
        <p:blipFill>
          <a:blip r:embed="rId3"/>
          <a:stretch>
            <a:fillRect/>
          </a:stretch>
        </p:blipFill>
        <p:spPr>
          <a:xfrm>
            <a:off x="990600" y="3733800"/>
            <a:ext cx="490728" cy="395309"/>
          </a:xfrm>
          <a:prstGeom prst="rect">
            <a:avLst/>
          </a:prstGeom>
        </p:spPr>
      </p:pic>
      <p:pic>
        <p:nvPicPr>
          <p:cNvPr id="14" name="Picture 13" descr="CSS Inspect Mode.tif"/>
          <p:cNvPicPr>
            <a:picLocks noChangeAspect="1"/>
          </p:cNvPicPr>
          <p:nvPr/>
        </p:nvPicPr>
        <p:blipFill>
          <a:blip r:embed="rId4"/>
          <a:stretch>
            <a:fillRect/>
          </a:stretch>
        </p:blipFill>
        <p:spPr>
          <a:xfrm>
            <a:off x="838200" y="4343400"/>
            <a:ext cx="825249" cy="289561"/>
          </a:xfrm>
          <a:prstGeom prst="rect">
            <a:avLst/>
          </a:prstGeom>
        </p:spPr>
      </p:pic>
      <p:pic>
        <p:nvPicPr>
          <p:cNvPr id="15" name="Picture 14" descr="PreviewDebug in Browser.tif"/>
          <p:cNvPicPr>
            <a:picLocks noChangeAspect="1"/>
          </p:cNvPicPr>
          <p:nvPr/>
        </p:nvPicPr>
        <p:blipFill>
          <a:blip r:embed="rId5"/>
          <a:stretch>
            <a:fillRect/>
          </a:stretch>
        </p:blipFill>
        <p:spPr>
          <a:xfrm>
            <a:off x="1011937" y="5105401"/>
            <a:ext cx="512063" cy="457200"/>
          </a:xfrm>
          <a:prstGeom prst="rect">
            <a:avLst/>
          </a:prstGeom>
        </p:spPr>
      </p:pic>
      <p:pic>
        <p:nvPicPr>
          <p:cNvPr id="16" name="Picture 15" descr="Visual Aids.tif"/>
          <p:cNvPicPr>
            <a:picLocks noChangeAspect="1"/>
          </p:cNvPicPr>
          <p:nvPr/>
        </p:nvPicPr>
        <p:blipFill>
          <a:blip r:embed="rId6"/>
          <a:stretch>
            <a:fillRect/>
          </a:stretch>
        </p:blipFill>
        <p:spPr>
          <a:xfrm>
            <a:off x="990600" y="5867400"/>
            <a:ext cx="472705" cy="374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000"/>
                                        <p:tgtEl>
                                          <p:spTgt spid="11"/>
                                        </p:tgtEl>
                                      </p:cBhvr>
                                    </p:animEffec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10-15</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342121628"/>
              </p:ext>
            </p:extLst>
          </p:nvPr>
        </p:nvGraphicFramePr>
        <p:xfrm>
          <a:off x="685800" y="868680"/>
          <a:ext cx="7467600" cy="316992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219200"/>
                <a:gridCol w="2133600"/>
                <a:gridCol w="4114800"/>
              </a:tblGrid>
              <a:tr h="428610">
                <a:tc>
                  <a:txBody>
                    <a:bodyPr/>
                    <a:lstStyle/>
                    <a:p>
                      <a:pPr algn="ctr"/>
                      <a:endParaRPr lang="en-US" sz="2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Button</a:t>
                      </a:r>
                    </a:p>
                  </a:txBody>
                  <a:tcPr marT="0" marB="0">
                    <a:solidFill>
                      <a:schemeClr val="accent4">
                        <a:lumMod val="75000"/>
                      </a:schemeClr>
                    </a:solidFill>
                  </a:tcPr>
                </a:tc>
                <a:tc>
                  <a:txBody>
                    <a:bodyPr/>
                    <a:lstStyle/>
                    <a:p>
                      <a:pPr algn="ctr"/>
                      <a:endParaRPr lang="en-US" sz="2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Button Name</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10751">
                <a:tc>
                  <a:txBody>
                    <a:bodyPr/>
                    <a:lstStyle/>
                    <a:p>
                      <a:endParaRPr lang="en-US" sz="2000"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Refresh Design View</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button enables you to refresh the Design view of your document when you finish making changes in the Code view.</a:t>
                      </a:r>
                    </a:p>
                  </a:txBody>
                  <a:tcPr marT="0" marB="0">
                    <a:solidFill>
                      <a:schemeClr val="accent3">
                        <a:lumMod val="40000"/>
                        <a:lumOff val="60000"/>
                      </a:schemeClr>
                    </a:solidFill>
                  </a:tcPr>
                </a:tc>
              </a:tr>
              <a:tr h="571480">
                <a:tc>
                  <a:txBody>
                    <a:bodyPr/>
                    <a:lstStyle/>
                    <a:p>
                      <a:endParaRPr lang="en-US" sz="20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Document Title</a:t>
                      </a:r>
                    </a:p>
                    <a:p>
                      <a:endParaRPr lang="en-US" sz="2800"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field enables you to specify a document title which will appear in the title bar of the browser.</a:t>
                      </a:r>
                    </a:p>
                  </a:txBody>
                  <a:tcPr marT="0" marB="0">
                    <a:solidFill>
                      <a:schemeClr val="accent4">
                        <a:lumMod val="20000"/>
                        <a:lumOff val="80000"/>
                      </a:schemeClr>
                    </a:solidFill>
                  </a:tcPr>
                </a:tc>
              </a:tr>
              <a:tr h="428610">
                <a:tc>
                  <a:txBody>
                    <a:bodyPr/>
                    <a:lstStyle/>
                    <a:p>
                      <a:endParaRPr lang="en-US" sz="24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File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endParaRPr lang="en-US" sz="32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button displays the File Management pop-up menu.</a:t>
                      </a:r>
                      <a:endParaRPr lang="en-US" sz="3200" b="1" kern="1200" baseline="30000" dirty="0" smtClean="0">
                        <a:solidFill>
                          <a:schemeClr val="tx1"/>
                        </a:solidFill>
                        <a:latin typeface="+mn-lt"/>
                        <a:ea typeface="+mn-ea"/>
                        <a:cs typeface="+mn-cs"/>
                      </a:endParaRPr>
                    </a:p>
                  </a:txBody>
                  <a:tcPr marT="0" marB="0">
                    <a:solidFill>
                      <a:schemeClr val="accent3">
                        <a:lumMod val="40000"/>
                        <a:lumOff val="60000"/>
                      </a:schemeClr>
                    </a:solidFill>
                  </a:tcPr>
                </a:tc>
              </a:tr>
            </a:tbl>
          </a:graphicData>
        </a:graphic>
      </p:graphicFrame>
      <p:pic>
        <p:nvPicPr>
          <p:cNvPr id="10" name="Picture 9" descr="Refresh Design View.tif"/>
          <p:cNvPicPr>
            <a:picLocks noChangeAspect="1"/>
          </p:cNvPicPr>
          <p:nvPr/>
        </p:nvPicPr>
        <p:blipFill>
          <a:blip r:embed="rId2"/>
          <a:stretch>
            <a:fillRect/>
          </a:stretch>
        </p:blipFill>
        <p:spPr>
          <a:xfrm>
            <a:off x="1066800" y="1630680"/>
            <a:ext cx="351692" cy="381000"/>
          </a:xfrm>
          <a:prstGeom prst="rect">
            <a:avLst/>
          </a:prstGeom>
        </p:spPr>
      </p:pic>
      <p:pic>
        <p:nvPicPr>
          <p:cNvPr id="11" name="Picture 10" descr="Document Title.tif"/>
          <p:cNvPicPr>
            <a:picLocks noChangeAspect="1"/>
          </p:cNvPicPr>
          <p:nvPr/>
        </p:nvPicPr>
        <p:blipFill>
          <a:blip r:embed="rId3"/>
          <a:stretch>
            <a:fillRect/>
          </a:stretch>
        </p:blipFill>
        <p:spPr>
          <a:xfrm>
            <a:off x="762000" y="2468880"/>
            <a:ext cx="1071372" cy="289560"/>
          </a:xfrm>
          <a:prstGeom prst="rect">
            <a:avLst/>
          </a:prstGeom>
        </p:spPr>
      </p:pic>
      <p:pic>
        <p:nvPicPr>
          <p:cNvPr id="12" name="Picture 11" descr="File Management.tif"/>
          <p:cNvPicPr>
            <a:picLocks noChangeAspect="1"/>
          </p:cNvPicPr>
          <p:nvPr/>
        </p:nvPicPr>
        <p:blipFill>
          <a:blip r:embed="rId4"/>
          <a:stretch>
            <a:fillRect/>
          </a:stretch>
        </p:blipFill>
        <p:spPr>
          <a:xfrm>
            <a:off x="990600" y="3154680"/>
            <a:ext cx="477253" cy="362712"/>
          </a:xfrm>
          <a:prstGeom prst="rect">
            <a:avLst/>
          </a:prstGeom>
        </p:spPr>
      </p:pic>
      <p:grpSp>
        <p:nvGrpSpPr>
          <p:cNvPr id="13" name="Group 12"/>
          <p:cNvGrpSpPr/>
          <p:nvPr/>
        </p:nvGrpSpPr>
        <p:grpSpPr>
          <a:xfrm>
            <a:off x="381000" y="4191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4" name="Rounded Rectangle 13"/>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5"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Standard Toolbar</a:t>
              </a:r>
              <a:endParaRPr lang="en-US" sz="2000" kern="1200" dirty="0">
                <a:solidFill>
                  <a:schemeClr val="bg1"/>
                </a:solidFill>
                <a:latin typeface="Calibri" pitchFamily="34" charset="0"/>
                <a:cs typeface="Calibri" pitchFamily="34" charset="0"/>
              </a:endParaRPr>
            </a:p>
          </p:txBody>
        </p:sp>
      </p:grpSp>
      <p:sp>
        <p:nvSpPr>
          <p:cNvPr id="16" name="Rectangle 15"/>
          <p:cNvSpPr/>
          <p:nvPr/>
        </p:nvSpPr>
        <p:spPr>
          <a:xfrm>
            <a:off x="457200" y="4876800"/>
            <a:ext cx="84582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Standard</a:t>
            </a:r>
            <a:r>
              <a:rPr lang="en-US" sz="2800" baseline="30000" dirty="0" smtClean="0">
                <a:latin typeface="Calibri" pitchFamily="34" charset="0"/>
                <a:cs typeface="Calibri" pitchFamily="34" charset="0"/>
              </a:rPr>
              <a:t> toolbar enables you to perform standard operations from File and Edit menus, such as Open, Browse, Save, Cut, Copy, and Paste.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Standard</a:t>
            </a:r>
            <a:r>
              <a:rPr lang="en-US" sz="2800" baseline="30000" dirty="0" smtClean="0">
                <a:latin typeface="Calibri" pitchFamily="34" charset="0"/>
                <a:cs typeface="Calibri" pitchFamily="34" charset="0"/>
              </a:rPr>
              <a:t> toolbar.</a:t>
            </a:r>
            <a:endParaRPr lang="en-US" sz="2800" dirty="0" smtClean="0">
              <a:solidFill>
                <a:schemeClr val="dk1"/>
              </a:solidFill>
              <a:latin typeface="Calibri" pitchFamily="34" charset="0"/>
              <a:cs typeface="Calibri" pitchFamily="34" charset="0"/>
            </a:endParaRPr>
          </a:p>
        </p:txBody>
      </p:sp>
      <p:pic>
        <p:nvPicPr>
          <p:cNvPr id="17" name="Picture 16" descr="Figure 1.11.tif"/>
          <p:cNvPicPr>
            <a:picLocks noChangeAspect="1"/>
          </p:cNvPicPr>
          <p:nvPr/>
        </p:nvPicPr>
        <p:blipFill>
          <a:blip r:embed="rId5"/>
          <a:stretch>
            <a:fillRect/>
          </a:stretch>
        </p:blipFill>
        <p:spPr>
          <a:xfrm>
            <a:off x="1752599" y="5867400"/>
            <a:ext cx="5503333"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11-15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Coding Toolbar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144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Coding</a:t>
            </a:r>
            <a:r>
              <a:rPr lang="en-US" sz="2800" baseline="30000" dirty="0" smtClean="0">
                <a:latin typeface="Calibri" pitchFamily="34" charset="0"/>
                <a:cs typeface="Calibri" pitchFamily="34" charset="0"/>
              </a:rPr>
              <a:t> toolbar contains different buttons that enable you to perform several standard operations on your code.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you can expand or collapse different sections of your code, apply or remove comments, and insert code snippets.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Coding</a:t>
            </a:r>
            <a:r>
              <a:rPr lang="en-US" sz="2800" baseline="30000" dirty="0" smtClean="0">
                <a:latin typeface="Calibri" pitchFamily="34" charset="0"/>
                <a:cs typeface="Calibri" pitchFamily="34" charset="0"/>
              </a:rPr>
              <a:t> toolbar.</a:t>
            </a:r>
            <a:endParaRPr lang="en-US" sz="2800" dirty="0" smtClean="0">
              <a:solidFill>
                <a:schemeClr val="dk1"/>
              </a:solidFill>
              <a:latin typeface="Calibri" pitchFamily="34" charset="0"/>
              <a:cs typeface="Calibri" pitchFamily="34" charset="0"/>
            </a:endParaRPr>
          </a:p>
        </p:txBody>
      </p:sp>
      <p:pic>
        <p:nvPicPr>
          <p:cNvPr id="9" name="Picture 8" descr="Figure 1.12.tif"/>
          <p:cNvPicPr>
            <a:picLocks noChangeAspect="1"/>
          </p:cNvPicPr>
          <p:nvPr/>
        </p:nvPicPr>
        <p:blipFill>
          <a:blip r:embed="rId2"/>
          <a:stretch>
            <a:fillRect/>
          </a:stretch>
        </p:blipFill>
        <p:spPr>
          <a:xfrm>
            <a:off x="1524000" y="2819400"/>
            <a:ext cx="6133514"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12-15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Style and Rendering Toolbar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3505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the </a:t>
            </a:r>
            <a:r>
              <a:rPr lang="en-US" sz="2800" b="1" baseline="30000" dirty="0" smtClean="0">
                <a:latin typeface="Calibri" pitchFamily="34" charset="0"/>
                <a:cs typeface="Calibri" pitchFamily="34" charset="0"/>
              </a:rPr>
              <a:t>Style Rendering</a:t>
            </a:r>
            <a:r>
              <a:rPr lang="en-US" sz="2800" baseline="30000" dirty="0" smtClean="0">
                <a:latin typeface="Calibri" pitchFamily="34" charset="0"/>
                <a:cs typeface="Calibri" pitchFamily="34" charset="0"/>
              </a:rPr>
              <a:t> toolbar only when you use media-dependent style sheets.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the style sheet in your document may specify different page size for different print media handheld devices.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such a situation, you can use the options in the Style Rendering toolbar to preview the design in different types of media.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toolbar also allows you to enable or disable the CSS styles.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By default, the Style Rendering toolbar is hidden.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display the toolbar, on the </a:t>
            </a:r>
            <a:r>
              <a:rPr lang="en-US" sz="2800" b="1" baseline="30000" dirty="0" smtClean="0">
                <a:latin typeface="Calibri" pitchFamily="34" charset="0"/>
                <a:cs typeface="Calibri" pitchFamily="34" charset="0"/>
              </a:rPr>
              <a:t>View</a:t>
            </a:r>
            <a:r>
              <a:rPr lang="en-US" sz="2800" baseline="30000" dirty="0" smtClean="0">
                <a:latin typeface="Calibri" pitchFamily="34" charset="0"/>
                <a:cs typeface="Calibri" pitchFamily="34" charset="0"/>
              </a:rPr>
              <a:t> menu, point to </a:t>
            </a:r>
            <a:r>
              <a:rPr lang="en-US" sz="2800" b="1" baseline="30000" dirty="0" smtClean="0">
                <a:latin typeface="Calibri" pitchFamily="34" charset="0"/>
                <a:cs typeface="Calibri" pitchFamily="34" charset="0"/>
              </a:rPr>
              <a:t>Toolbars</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Style Rendering</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Style Rendering</a:t>
            </a:r>
            <a:r>
              <a:rPr lang="en-US" sz="2800" baseline="30000" dirty="0" smtClean="0">
                <a:latin typeface="Calibri" pitchFamily="34" charset="0"/>
                <a:cs typeface="Calibri" pitchFamily="34" charset="0"/>
              </a:rPr>
              <a:t> toolbar is shown in the following figure:</a:t>
            </a:r>
          </a:p>
          <a:p>
            <a:pPr lvl="1" indent="-274320">
              <a:lnSpc>
                <a:spcPts val="2100"/>
              </a:lnSpc>
              <a:spcBef>
                <a:spcPts val="0"/>
              </a:spcBef>
              <a:buClr>
                <a:schemeClr val="accent4">
                  <a:lumMod val="75000"/>
                </a:schemeClr>
              </a:buClr>
              <a:buFont typeface="Wingdings" pitchFamily="2" charset="2"/>
              <a:buChar char=""/>
            </a:pPr>
            <a:endParaRPr lang="en-US" sz="2800" dirty="0" smtClean="0">
              <a:solidFill>
                <a:schemeClr val="dk1"/>
              </a:solidFill>
              <a:latin typeface="Calibri" pitchFamily="34" charset="0"/>
              <a:cs typeface="Calibri" pitchFamily="34" charset="0"/>
            </a:endParaRPr>
          </a:p>
        </p:txBody>
      </p:sp>
      <p:pic>
        <p:nvPicPr>
          <p:cNvPr id="9" name="Picture 8" descr="Figure 1.13.tif"/>
          <p:cNvPicPr>
            <a:picLocks noChangeAspect="1"/>
          </p:cNvPicPr>
          <p:nvPr/>
        </p:nvPicPr>
        <p:blipFill>
          <a:blip r:embed="rId2"/>
          <a:stretch>
            <a:fillRect/>
          </a:stretch>
        </p:blipFill>
        <p:spPr>
          <a:xfrm>
            <a:off x="1676399" y="4572000"/>
            <a:ext cx="6369269"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13-15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Property Inspector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447800"/>
            <a:ext cx="84582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modify the properties of an object, select the object.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displays all the formatting properties including links associated with that object as shown in the following figure: </a:t>
            </a:r>
            <a:endParaRPr lang="en-US" sz="2800" dirty="0" smtClean="0">
              <a:solidFill>
                <a:schemeClr val="dk1"/>
              </a:solidFill>
              <a:latin typeface="Calibri" pitchFamily="34" charset="0"/>
              <a:cs typeface="Calibri" pitchFamily="34" charset="0"/>
            </a:endParaRPr>
          </a:p>
        </p:txBody>
      </p:sp>
      <p:sp>
        <p:nvSpPr>
          <p:cNvPr id="9" name="Rectangle 8"/>
          <p:cNvSpPr/>
          <p:nvPr/>
        </p:nvSpPr>
        <p:spPr>
          <a:xfrm>
            <a:off x="457200" y="41910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All the properties associated with the object may not be displayed at the same time.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Property Inspector </a:t>
            </a:r>
            <a:r>
              <a:rPr lang="en-US" sz="2800" baseline="30000" dirty="0" smtClean="0">
                <a:latin typeface="Calibri" pitchFamily="34" charset="0"/>
                <a:cs typeface="Calibri" pitchFamily="34" charset="0"/>
              </a:rPr>
              <a:t>displays an arrow on the lower right corner, indicating that there are more options or properties.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arrow to view these options or properties.</a:t>
            </a:r>
            <a:endParaRPr lang="en-US" sz="2800" dirty="0" smtClean="0">
              <a:solidFill>
                <a:schemeClr val="dk1"/>
              </a:solidFill>
              <a:latin typeface="Calibri" pitchFamily="34" charset="0"/>
              <a:cs typeface="Calibri" pitchFamily="34" charset="0"/>
            </a:endParaRPr>
          </a:p>
        </p:txBody>
      </p:sp>
      <p:pic>
        <p:nvPicPr>
          <p:cNvPr id="10" name="Picture 9" descr="Figure 1.14.tif"/>
          <p:cNvPicPr>
            <a:picLocks noChangeAspect="1"/>
          </p:cNvPicPr>
          <p:nvPr/>
        </p:nvPicPr>
        <p:blipFill>
          <a:blip r:embed="rId2"/>
          <a:stretch>
            <a:fillRect/>
          </a:stretch>
        </p:blipFill>
        <p:spPr>
          <a:xfrm>
            <a:off x="838200" y="2362200"/>
            <a:ext cx="7910286"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14-15</a:t>
            </a:r>
            <a:endParaRPr lang="en-US" dirty="0"/>
          </a:p>
        </p:txBody>
      </p:sp>
      <p:grpSp>
        <p:nvGrpSpPr>
          <p:cNvPr id="5" name="Group 4"/>
          <p:cNvGrpSpPr/>
          <p:nvPr/>
        </p:nvGrpSpPr>
        <p:grpSpPr>
          <a:xfrm>
            <a:off x="381000" y="923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Tag Selector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600200"/>
            <a:ext cx="84582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will find the </a:t>
            </a:r>
            <a:r>
              <a:rPr lang="en-US" sz="2800" b="1" baseline="30000" dirty="0" smtClean="0">
                <a:latin typeface="Calibri" pitchFamily="34" charset="0"/>
                <a:cs typeface="Calibri" pitchFamily="34" charset="0"/>
              </a:rPr>
              <a:t>Tag selector</a:t>
            </a:r>
            <a:r>
              <a:rPr lang="en-US" sz="2800" baseline="30000" dirty="0" smtClean="0">
                <a:latin typeface="Calibri" pitchFamily="34" charset="0"/>
                <a:cs typeface="Calibri" pitchFamily="34" charset="0"/>
              </a:rPr>
              <a:t> on the Status bar located at the bottom of the Document window as shown in the following figure:</a:t>
            </a:r>
            <a:endParaRPr lang="en-US" sz="2800" dirty="0" smtClean="0">
              <a:solidFill>
                <a:schemeClr val="dk1"/>
              </a:solidFill>
              <a:latin typeface="Calibri" pitchFamily="34" charset="0"/>
              <a:cs typeface="Calibri" pitchFamily="34" charset="0"/>
            </a:endParaRPr>
          </a:p>
        </p:txBody>
      </p:sp>
      <p:pic>
        <p:nvPicPr>
          <p:cNvPr id="9" name="Picture 8" descr="Figure 1.15.tif"/>
          <p:cNvPicPr>
            <a:picLocks noChangeAspect="1"/>
          </p:cNvPicPr>
          <p:nvPr/>
        </p:nvPicPr>
        <p:blipFill>
          <a:blip r:embed="rId2"/>
          <a:stretch>
            <a:fillRect/>
          </a:stretch>
        </p:blipFill>
        <p:spPr>
          <a:xfrm>
            <a:off x="1066800" y="2209800"/>
            <a:ext cx="7162800" cy="304800"/>
          </a:xfrm>
          <a:prstGeom prst="rect">
            <a:avLst/>
          </a:prstGeom>
        </p:spPr>
      </p:pic>
      <p:grpSp>
        <p:nvGrpSpPr>
          <p:cNvPr id="10" name="Group 9"/>
          <p:cNvGrpSpPr/>
          <p:nvPr/>
        </p:nvGrpSpPr>
        <p:grpSpPr>
          <a:xfrm>
            <a:off x="381000" y="3285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1" name="Rounded Rectangle 10"/>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2"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Panels and Panel Groups</a:t>
              </a:r>
              <a:endParaRPr lang="en-US" sz="2000" kern="1200" dirty="0">
                <a:solidFill>
                  <a:schemeClr val="bg1"/>
                </a:solidFill>
                <a:latin typeface="Calibri" pitchFamily="34" charset="0"/>
                <a:cs typeface="Calibri" pitchFamily="34" charset="0"/>
              </a:endParaRPr>
            </a:p>
          </p:txBody>
        </p:sp>
      </p:grpSp>
      <p:sp>
        <p:nvSpPr>
          <p:cNvPr id="13" name="Rectangle 12"/>
          <p:cNvSpPr/>
          <p:nvPr/>
        </p:nvSpPr>
        <p:spPr>
          <a:xfrm>
            <a:off x="457200" y="40386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Panels in Dreamweaver CS5 are grouped into Panel groups. </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Panel</a:t>
            </a:r>
            <a:r>
              <a:rPr lang="en-US" sz="2800" baseline="30000" dirty="0" smtClean="0">
                <a:latin typeface="Calibri" pitchFamily="34" charset="0"/>
                <a:cs typeface="Calibri" pitchFamily="34" charset="0"/>
              </a:rPr>
              <a:t> groups are a set of related panels under one heading.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the File panel group includes the </a:t>
            </a:r>
            <a:r>
              <a:rPr lang="en-US" sz="2800" b="1" baseline="30000" dirty="0" smtClean="0">
                <a:latin typeface="Calibri" pitchFamily="34" charset="0"/>
                <a:cs typeface="Calibri" pitchFamily="34" charset="0"/>
              </a:rPr>
              <a:t>Files</a:t>
            </a:r>
            <a:r>
              <a:rPr lang="en-US" sz="2800" baseline="30000" dirty="0" smtClean="0">
                <a:latin typeface="Calibri" pitchFamily="34" charset="0"/>
                <a:cs typeface="Calibri" pitchFamily="34" charset="0"/>
              </a:rPr>
              <a:t> panel and </a:t>
            </a:r>
            <a:r>
              <a:rPr lang="en-US" sz="2800" b="1" baseline="30000" dirty="0" smtClean="0">
                <a:latin typeface="Calibri" pitchFamily="34" charset="0"/>
                <a:cs typeface="Calibri" pitchFamily="34" charset="0"/>
              </a:rPr>
              <a:t>Assets</a:t>
            </a:r>
            <a:r>
              <a:rPr lang="en-US" sz="2800" baseline="30000" dirty="0" smtClean="0">
                <a:latin typeface="Calibri" pitchFamily="34" charset="0"/>
                <a:cs typeface="Calibri" pitchFamily="34" charset="0"/>
              </a:rPr>
              <a:t> panel.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expand or undock the panels from a </a:t>
            </a:r>
            <a:r>
              <a:rPr lang="en-US" sz="2800" b="1" baseline="30000" dirty="0" smtClean="0">
                <a:latin typeface="Calibri" pitchFamily="34" charset="0"/>
                <a:cs typeface="Calibri" pitchFamily="34" charset="0"/>
              </a:rPr>
              <a:t>Panel</a:t>
            </a:r>
            <a:r>
              <a:rPr lang="en-US" sz="2800" baseline="30000" dirty="0" smtClean="0">
                <a:latin typeface="Calibri" pitchFamily="34" charset="0"/>
                <a:cs typeface="Calibri" pitchFamily="34" charset="0"/>
              </a:rPr>
              <a:t> group.</a:t>
            </a:r>
            <a:endParaRPr lang="en-US" sz="2800" dirty="0" smtClean="0">
              <a:solidFill>
                <a:schemeClr val="dk1"/>
              </a:solidFill>
              <a:latin typeface="Calibri" pitchFamily="34" charset="0"/>
              <a:cs typeface="Calibri" pitchFamily="34" charset="0"/>
            </a:endParaRPr>
          </a:p>
        </p:txBody>
      </p:sp>
      <p:sp>
        <p:nvSpPr>
          <p:cNvPr id="14" name="Rectangle 13"/>
          <p:cNvSpPr/>
          <p:nvPr/>
        </p:nvSpPr>
        <p:spPr>
          <a:xfrm>
            <a:off x="457200" y="2743200"/>
            <a:ext cx="84582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view the hierarchy of tags surrounding the current selection with the help of Tag selector.</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Workspace Elements </a:t>
            </a:r>
            <a:r>
              <a:rPr lang="en-US" dirty="0" smtClean="0"/>
              <a:t>15-15</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The Insert Panel</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1066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 provides buttons that enable you to insert objects, such as tables, layers, and graphics in your HTML pages. </a:t>
            </a:r>
          </a:p>
        </p:txBody>
      </p:sp>
      <p:grpSp>
        <p:nvGrpSpPr>
          <p:cNvPr id="10" name="Group 9"/>
          <p:cNvGrpSpPr/>
          <p:nvPr/>
        </p:nvGrpSpPr>
        <p:grpSpPr>
          <a:xfrm>
            <a:off x="381000" y="2362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1" name="Rounded Rectangle 10"/>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2"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The Files Panel</a:t>
              </a:r>
              <a:endParaRPr lang="en-US" sz="2000" kern="1200" dirty="0">
                <a:solidFill>
                  <a:schemeClr val="bg1"/>
                </a:solidFill>
                <a:latin typeface="Calibri" pitchFamily="34" charset="0"/>
                <a:cs typeface="Calibri" pitchFamily="34" charset="0"/>
              </a:endParaRPr>
            </a:p>
          </p:txBody>
        </p:sp>
      </p:grpSp>
      <p:sp>
        <p:nvSpPr>
          <p:cNvPr id="13" name="Rectangle 12"/>
          <p:cNvSpPr/>
          <p:nvPr/>
        </p:nvSpPr>
        <p:spPr>
          <a:xfrm>
            <a:off x="457200" y="2971800"/>
            <a:ext cx="84582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the </a:t>
            </a:r>
            <a:r>
              <a:rPr lang="en-US" sz="2800" b="1" baseline="30000" dirty="0" smtClean="0">
                <a:latin typeface="Calibri" pitchFamily="34" charset="0"/>
                <a:cs typeface="Calibri" pitchFamily="34" charset="0"/>
              </a:rPr>
              <a:t>Files</a:t>
            </a:r>
            <a:r>
              <a:rPr lang="en-US" sz="2800" baseline="30000" dirty="0" smtClean="0">
                <a:latin typeface="Calibri" pitchFamily="34" charset="0"/>
                <a:cs typeface="Calibri" pitchFamily="34" charset="0"/>
              </a:rPr>
              <a:t> panel to manage files in your Dreamweaver site.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perform operations, such as change the size of the viewing area.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customize the Files panel by changing the view of either your local or remote site that appears by default in the collapsed panel.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Introduction </a:t>
            </a:r>
            <a:r>
              <a:rPr lang="en-US" dirty="0" smtClean="0"/>
              <a:t>1-3</a:t>
            </a:r>
            <a:endParaRPr lang="en-US" dirty="0"/>
          </a:p>
        </p:txBody>
      </p:sp>
      <p:graphicFrame>
        <p:nvGraphicFramePr>
          <p:cNvPr id="5" name="Diagram 4"/>
          <p:cNvGraphicFramePr/>
          <p:nvPr/>
        </p:nvGraphicFramePr>
        <p:xfrm>
          <a:off x="304800" y="11430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1-19</a:t>
            </a:r>
            <a:endParaRPr lang="en-US" dirty="0"/>
          </a:p>
        </p:txBody>
      </p:sp>
      <p:sp>
        <p:nvSpPr>
          <p:cNvPr id="5" name="Rectangle 4"/>
          <p:cNvSpPr/>
          <p:nvPr/>
        </p:nvSpPr>
        <p:spPr>
          <a:xfrm>
            <a:off x="457200" y="838200"/>
            <a:ext cx="8458200" cy="381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provides various options for adding images to Web pages.</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1143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Adding Images</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1828800"/>
            <a:ext cx="8458200" cy="144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an image in your document, place the insertion point 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where you want the image to appear.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Image</a:t>
            </a:r>
            <a:r>
              <a:rPr lang="en-US" sz="2800" baseline="30000" dirty="0" smtClean="0">
                <a:latin typeface="Calibri" pitchFamily="34" charset="0"/>
                <a:cs typeface="Calibri" pitchFamily="34" charset="0"/>
              </a:rPr>
              <a:t> command or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 under the </a:t>
            </a:r>
            <a:r>
              <a:rPr lang="en-US" sz="2800" b="1" baseline="30000" dirty="0" smtClean="0">
                <a:latin typeface="Calibri" pitchFamily="34" charset="0"/>
                <a:cs typeface="Calibri" pitchFamily="34" charset="0"/>
              </a:rPr>
              <a:t>Common</a:t>
            </a:r>
            <a:r>
              <a:rPr lang="en-US" sz="2800" baseline="30000" dirty="0" smtClean="0">
                <a:latin typeface="Calibri" pitchFamily="34" charset="0"/>
                <a:cs typeface="Calibri" pitchFamily="34" charset="0"/>
              </a:rPr>
              <a:t> category, click the </a:t>
            </a:r>
            <a:r>
              <a:rPr lang="en-US" sz="2800" b="1" baseline="30000" dirty="0" smtClean="0">
                <a:latin typeface="Calibri" pitchFamily="34" charset="0"/>
                <a:cs typeface="Calibri" pitchFamily="34" charset="0"/>
              </a:rPr>
              <a:t>Images</a:t>
            </a:r>
            <a:r>
              <a:rPr lang="en-US" sz="2800" baseline="30000" dirty="0" smtClean="0">
                <a:latin typeface="Calibri" pitchFamily="34" charset="0"/>
                <a:cs typeface="Calibri" pitchFamily="34" charset="0"/>
              </a:rPr>
              <a:t> button and then click </a:t>
            </a:r>
            <a:r>
              <a:rPr lang="en-US" sz="2800" b="1" baseline="30000" dirty="0" smtClean="0">
                <a:latin typeface="Calibri" pitchFamily="34" charset="0"/>
                <a:cs typeface="Calibri" pitchFamily="34" charset="0"/>
              </a:rPr>
              <a:t>Images</a:t>
            </a:r>
            <a:r>
              <a:rPr lang="en-US" sz="2800" baseline="30000" dirty="0" smtClean="0">
                <a:latin typeface="Calibri" pitchFamily="34" charset="0"/>
                <a:cs typeface="Calibri" pitchFamily="34" charset="0"/>
              </a:rPr>
              <a:t> from the </a:t>
            </a:r>
            <a:r>
              <a:rPr lang="en-US" sz="2800" baseline="30000" dirty="0" err="1" smtClean="0">
                <a:latin typeface="Calibri" pitchFamily="34" charset="0"/>
                <a:cs typeface="Calibri" pitchFamily="34" charset="0"/>
              </a:rPr>
              <a:t>flyout</a:t>
            </a:r>
            <a:r>
              <a:rPr lang="en-US" sz="2800" baseline="30000" dirty="0" smtClean="0">
                <a:latin typeface="Calibri" pitchFamily="34" charset="0"/>
                <a:cs typeface="Calibri" pitchFamily="34" charset="0"/>
              </a:rPr>
              <a:t> as shown in the following figure:</a:t>
            </a:r>
            <a:endParaRPr lang="en-US" sz="2800" dirty="0" smtClean="0">
              <a:solidFill>
                <a:schemeClr val="dk1"/>
              </a:solidFill>
              <a:latin typeface="Calibri" pitchFamily="34" charset="0"/>
              <a:cs typeface="Calibri" pitchFamily="34" charset="0"/>
            </a:endParaRPr>
          </a:p>
        </p:txBody>
      </p:sp>
      <p:pic>
        <p:nvPicPr>
          <p:cNvPr id="10" name="Picture 9" descr="Figure 1.19.tif"/>
          <p:cNvPicPr>
            <a:picLocks noChangeAspect="1"/>
          </p:cNvPicPr>
          <p:nvPr/>
        </p:nvPicPr>
        <p:blipFill>
          <a:blip r:embed="rId2"/>
          <a:stretch>
            <a:fillRect/>
          </a:stretch>
        </p:blipFill>
        <p:spPr>
          <a:xfrm>
            <a:off x="3606315" y="3200400"/>
            <a:ext cx="2032485" cy="335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2-19</a:t>
            </a:r>
            <a:endParaRPr lang="en-US" dirty="0"/>
          </a:p>
        </p:txBody>
      </p:sp>
      <p:sp>
        <p:nvSpPr>
          <p:cNvPr id="5" name="Rectangle 4"/>
          <p:cNvSpPr/>
          <p:nvPr/>
        </p:nvSpPr>
        <p:spPr>
          <a:xfrm>
            <a:off x="457200" y="838200"/>
            <a:ext cx="84582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Select Image Source</a:t>
            </a:r>
            <a:r>
              <a:rPr lang="en-US" sz="2800" baseline="30000" dirty="0" smtClean="0">
                <a:latin typeface="Calibri" pitchFamily="34" charset="0"/>
                <a:cs typeface="Calibri" pitchFamily="34" charset="0"/>
              </a:rPr>
              <a:t> dialog box appears.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Here, you can browse the image that you want to insert in the Web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dialog box also contains the Image </a:t>
            </a:r>
            <a:r>
              <a:rPr lang="en-US" sz="2800" b="1" baseline="30000" dirty="0" smtClean="0">
                <a:latin typeface="Calibri" pitchFamily="34" charset="0"/>
                <a:cs typeface="Calibri" pitchFamily="34" charset="0"/>
              </a:rPr>
              <a:t>Preview</a:t>
            </a:r>
            <a:r>
              <a:rPr lang="en-US" sz="2800" baseline="30000" dirty="0" smtClean="0">
                <a:latin typeface="Calibri" pitchFamily="34" charset="0"/>
                <a:cs typeface="Calibri" pitchFamily="34" charset="0"/>
              </a:rPr>
              <a:t> option used to view the thumbnail of the image.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Lastly, select the image that you want to insert and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image will be inserted in the Document window.</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2447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Inserting and Image Placeholder</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31242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While designing Web pages, the images may not be ready.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such situations, you can insert the image placeholder in a Web page instead of the image.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Later, when the image is ready, you can insert the image in the image placeholder as shown in the following figure:</a:t>
            </a:r>
            <a:endParaRPr lang="en-US" sz="2800" dirty="0" smtClean="0">
              <a:solidFill>
                <a:schemeClr val="dk1"/>
              </a:solidFill>
              <a:latin typeface="Calibri" pitchFamily="34" charset="0"/>
              <a:cs typeface="Calibri" pitchFamily="34" charset="0"/>
            </a:endParaRPr>
          </a:p>
        </p:txBody>
      </p:sp>
      <p:pic>
        <p:nvPicPr>
          <p:cNvPr id="10" name="Picture 9" descr="Figure 1.20.tif"/>
          <p:cNvPicPr>
            <a:picLocks noChangeAspect="1"/>
          </p:cNvPicPr>
          <p:nvPr/>
        </p:nvPicPr>
        <p:blipFill>
          <a:blip r:embed="rId2"/>
          <a:stretch>
            <a:fillRect/>
          </a:stretch>
        </p:blipFill>
        <p:spPr>
          <a:xfrm>
            <a:off x="3352800" y="4419600"/>
            <a:ext cx="2438400" cy="1808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3-19</a:t>
            </a:r>
            <a:endParaRPr lang="en-US" dirty="0"/>
          </a:p>
        </p:txBody>
      </p:sp>
      <p:grpSp>
        <p:nvGrpSpPr>
          <p:cNvPr id="5" name="Group 4"/>
          <p:cNvGrpSpPr/>
          <p:nvPr/>
        </p:nvGrpSpPr>
        <p:grpSpPr>
          <a:xfrm>
            <a:off x="381000" y="999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Adding Image to Image Placeholder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676400"/>
            <a:ext cx="84582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inserting the image placeholder, you can add the images whenever they are ready.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do so, double-click the image placeholder.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From the </a:t>
            </a:r>
            <a:r>
              <a:rPr lang="en-US" sz="2800" b="1" baseline="30000" dirty="0" smtClean="0">
                <a:latin typeface="Calibri" pitchFamily="34" charset="0"/>
                <a:cs typeface="Calibri" pitchFamily="34" charset="0"/>
              </a:rPr>
              <a:t>Select Image Source</a:t>
            </a:r>
            <a:r>
              <a:rPr lang="en-US" sz="2800" baseline="30000" dirty="0" smtClean="0">
                <a:latin typeface="Calibri" pitchFamily="34" charset="0"/>
                <a:cs typeface="Calibri" pitchFamily="34" charset="0"/>
              </a:rPr>
              <a:t> dialog box that is displayed, select the image to be inserted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image will be displayed in the placeholder.</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33528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Modifying Images </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4038600"/>
            <a:ext cx="84582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inserting an image in your Web page, you can use the Property Inspector to modify the properties of the image as per your requirements. </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4-19</a:t>
            </a:r>
            <a:endParaRPr lang="en-US" dirty="0"/>
          </a:p>
        </p:txBody>
      </p:sp>
      <p:sp>
        <p:nvSpPr>
          <p:cNvPr id="5" name="Rectangle 4"/>
          <p:cNvSpPr/>
          <p:nvPr/>
        </p:nvSpPr>
        <p:spPr>
          <a:xfrm>
            <a:off x="457200" y="914400"/>
            <a:ext cx="8458200" cy="381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image attributes that you can modify in the</a:t>
            </a:r>
            <a:r>
              <a:rPr lang="en-US" sz="2800" b="1" baseline="30000" dirty="0" smtClean="0">
                <a:latin typeface="Calibri" pitchFamily="34" charset="0"/>
                <a:cs typeface="Calibri" pitchFamily="34" charset="0"/>
              </a:rPr>
              <a:t> Property Inspector</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838200" y="1395774"/>
          <a:ext cx="7848600" cy="489557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2286000"/>
                <a:gridCol w="5562600"/>
              </a:tblGrid>
              <a:tr h="304800">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Category</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05666">
                <a:tc>
                  <a:txBody>
                    <a:bodyPr/>
                    <a:lstStyle/>
                    <a:p>
                      <a:endParaRPr lang="en-GB" sz="2000" b="1" kern="1200" baseline="30000" dirty="0" smtClean="0">
                        <a:solidFill>
                          <a:schemeClr val="dk1"/>
                        </a:solidFill>
                        <a:latin typeface="+mn-lt"/>
                        <a:ea typeface="+mn-ea"/>
                        <a:cs typeface="+mn-cs"/>
                      </a:endParaRPr>
                    </a:p>
                    <a:p>
                      <a:r>
                        <a:rPr lang="en-GB" sz="2000" b="1" kern="1200" baseline="30000" dirty="0" smtClean="0">
                          <a:solidFill>
                            <a:schemeClr val="dk1"/>
                          </a:solidFill>
                          <a:latin typeface="+mn-lt"/>
                          <a:ea typeface="+mn-ea"/>
                          <a:cs typeface="+mn-cs"/>
                        </a:rPr>
                        <a:t>W and H</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Enables you to set the width and height of the image, in pixels. </a:t>
                      </a:r>
                      <a:endParaRPr lang="en-US" sz="28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328189">
                <a:tc>
                  <a:txBody>
                    <a:bodyPr/>
                    <a:lstStyle/>
                    <a:p>
                      <a:endParaRPr lang="en-US" sz="2000" b="1" kern="1200" baseline="30000" dirty="0" smtClean="0">
                        <a:solidFill>
                          <a:schemeClr val="dk1"/>
                        </a:solidFill>
                        <a:latin typeface="+mn-lt"/>
                        <a:ea typeface="+mn-ea"/>
                        <a:cs typeface="+mn-cs"/>
                      </a:endParaRPr>
                    </a:p>
                    <a:p>
                      <a:r>
                        <a:rPr lang="en-US" sz="2000" b="1" kern="1200" baseline="30000" dirty="0" err="1" smtClean="0">
                          <a:solidFill>
                            <a:schemeClr val="dk1"/>
                          </a:solidFill>
                          <a:latin typeface="+mn-lt"/>
                          <a:ea typeface="+mn-ea"/>
                          <a:cs typeface="+mn-cs"/>
                        </a:rPr>
                        <a:t>Src</a:t>
                      </a:r>
                      <a:endParaRPr lang="en-US" sz="20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the source file for the image. </a:t>
                      </a:r>
                      <a:endParaRPr lang="en-US" sz="36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394229">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Link</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a hyperlink for the image. </a:t>
                      </a:r>
                      <a:endParaRPr lang="en-US" sz="28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384069">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Align</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align an image and text on the same line.</a:t>
                      </a:r>
                    </a:p>
                  </a:txBody>
                  <a:tcPr marT="0" marB="0">
                    <a:solidFill>
                      <a:schemeClr val="accent4">
                        <a:lumMod val="20000"/>
                        <a:lumOff val="80000"/>
                      </a:schemeClr>
                    </a:solidFill>
                  </a:tcPr>
                </a:tc>
              </a:tr>
              <a:tr h="467360">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Alt</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alternative text. </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457200">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Map Name and Hotspot tools</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option enables you to label and create a client-side image map.</a:t>
                      </a:r>
                      <a:endParaRPr lang="en-US" sz="28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586504">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V Space and H Space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These options add space, in pixels, along the sides of the image.</a:t>
                      </a:r>
                    </a:p>
                  </a:txBody>
                  <a:tcPr marT="0" marB="0">
                    <a:solidFill>
                      <a:schemeClr val="accent3">
                        <a:lumMod val="40000"/>
                        <a:lumOff val="60000"/>
                      </a:schemeClr>
                    </a:solidFill>
                  </a:tcPr>
                </a:tc>
              </a:tr>
              <a:tr h="488906">
                <a:tc>
                  <a:txBody>
                    <a:bodyPr/>
                    <a:lstStyle/>
                    <a:p>
                      <a:endParaRPr lang="en-GB" sz="2000" b="1" kern="1200" baseline="30000" dirty="0" smtClean="0">
                        <a:solidFill>
                          <a:schemeClr val="dk1"/>
                        </a:solidFill>
                        <a:latin typeface="+mn-lt"/>
                        <a:ea typeface="+mn-ea"/>
                        <a:cs typeface="+mn-cs"/>
                      </a:endParaRPr>
                    </a:p>
                    <a:p>
                      <a:r>
                        <a:rPr lang="en-GB" sz="2000" b="1" kern="1200" baseline="30000" dirty="0" smtClean="0">
                          <a:solidFill>
                            <a:schemeClr val="dk1"/>
                          </a:solidFill>
                          <a:latin typeface="+mn-lt"/>
                          <a:ea typeface="+mn-ea"/>
                          <a:cs typeface="+mn-cs"/>
                        </a:rPr>
                        <a:t>Border</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Lets you add border to an image in pixels. The default is no border.</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4889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Edit</a:t>
                      </a:r>
                    </a:p>
                    <a:p>
                      <a:endParaRPr lang="en-GB" sz="24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start the image editor you specified in </a:t>
                      </a:r>
                      <a:r>
                        <a:rPr lang="en-US" sz="2000" b="1" kern="1200" baseline="30000" dirty="0" smtClean="0">
                          <a:solidFill>
                            <a:schemeClr val="dk1"/>
                          </a:solidFill>
                          <a:latin typeface="+mn-lt"/>
                          <a:ea typeface="+mn-ea"/>
                          <a:cs typeface="+mn-cs"/>
                        </a:rPr>
                        <a:t>External Editors</a:t>
                      </a:r>
                      <a:r>
                        <a:rPr lang="en-US" sz="2000" kern="1200" baseline="30000" dirty="0" smtClean="0">
                          <a:solidFill>
                            <a:schemeClr val="dk1"/>
                          </a:solidFill>
                          <a:latin typeface="+mn-lt"/>
                          <a:ea typeface="+mn-ea"/>
                          <a:cs typeface="+mn-cs"/>
                        </a:rPr>
                        <a:t> preferences and open the selected image.</a:t>
                      </a:r>
                      <a:endParaRPr lang="en-US" sz="28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5-19</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42121628"/>
              </p:ext>
            </p:extLst>
          </p:nvPr>
        </p:nvGraphicFramePr>
        <p:xfrm>
          <a:off x="762000" y="838200"/>
          <a:ext cx="8001000" cy="563880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553592"/>
                <a:gridCol w="6447408"/>
              </a:tblGrid>
              <a:tr h="403956">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Category</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33703">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Edit Image Settings</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option opens the </a:t>
                      </a:r>
                      <a:r>
                        <a:rPr lang="en-US" sz="2000" b="1" kern="1200" baseline="30000" dirty="0" smtClean="0">
                          <a:solidFill>
                            <a:schemeClr val="dk1"/>
                          </a:solidFill>
                          <a:latin typeface="+mn-lt"/>
                          <a:ea typeface="+mn-ea"/>
                          <a:cs typeface="+mn-cs"/>
                        </a:rPr>
                        <a:t>Image Preview</a:t>
                      </a:r>
                      <a:r>
                        <a:rPr lang="en-US" sz="2000" kern="1200" baseline="30000" dirty="0" smtClean="0">
                          <a:solidFill>
                            <a:schemeClr val="dk1"/>
                          </a:solidFill>
                          <a:latin typeface="+mn-lt"/>
                          <a:ea typeface="+mn-ea"/>
                          <a:cs typeface="+mn-cs"/>
                        </a:rPr>
                        <a:t> dialog box and lets you optimize the image.</a:t>
                      </a:r>
                    </a:p>
                  </a:txBody>
                  <a:tcPr marT="0" marB="0">
                    <a:solidFill>
                      <a:schemeClr val="accent3">
                        <a:lumMod val="40000"/>
                        <a:lumOff val="60000"/>
                      </a:schemeClr>
                    </a:solidFill>
                  </a:tcPr>
                </a:tc>
              </a:tr>
              <a:tr h="491773">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Crop</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trim the size of an image, removing unwanted areas from the selected image.</a:t>
                      </a:r>
                      <a:r>
                        <a:rPr lang="en-US" sz="2400" kern="1200" baseline="30000" dirty="0" smtClean="0">
                          <a:solidFill>
                            <a:schemeClr val="dk1"/>
                          </a:solidFill>
                          <a:latin typeface="+mn-lt"/>
                          <a:ea typeface="+mn-ea"/>
                          <a:cs typeface="+mn-cs"/>
                        </a:rPr>
                        <a:t> </a:t>
                      </a:r>
                      <a:endParaRPr lang="en-US" sz="40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1264559">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Target</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the frame or window in which the linked page should load. You can select from the following reserved target names:</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blank</a:t>
                      </a:r>
                      <a:r>
                        <a:rPr lang="en-US" sz="2000" kern="1200" baseline="30000" dirty="0" smtClean="0">
                          <a:solidFill>
                            <a:schemeClr val="dk1"/>
                          </a:solidFill>
                          <a:latin typeface="+mn-lt"/>
                          <a:ea typeface="+mn-ea"/>
                          <a:cs typeface="+mn-cs"/>
                        </a:rPr>
                        <a:t>: Loads the linked file into a new, unnamed browser window.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parent</a:t>
                      </a:r>
                      <a:r>
                        <a:rPr lang="en-US" sz="2000" kern="1200" baseline="30000" dirty="0" smtClean="0">
                          <a:solidFill>
                            <a:schemeClr val="dk1"/>
                          </a:solidFill>
                          <a:latin typeface="+mn-lt"/>
                          <a:ea typeface="+mn-ea"/>
                          <a:cs typeface="+mn-cs"/>
                        </a:rPr>
                        <a:t>: Loads the linked file into the parent frameset or window of the frame that contains the link.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self</a:t>
                      </a:r>
                      <a:r>
                        <a:rPr lang="en-US" sz="2000" kern="1200" baseline="30000" dirty="0" smtClean="0">
                          <a:solidFill>
                            <a:schemeClr val="dk1"/>
                          </a:solidFill>
                          <a:latin typeface="+mn-lt"/>
                          <a:ea typeface="+mn-ea"/>
                          <a:cs typeface="+mn-cs"/>
                        </a:rPr>
                        <a:t>: Loads the linked file into the same frame or window as the link.</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top</a:t>
                      </a:r>
                      <a:r>
                        <a:rPr lang="en-US" sz="2000" kern="1200" baseline="30000" dirty="0" smtClean="0">
                          <a:solidFill>
                            <a:schemeClr val="dk1"/>
                          </a:solidFill>
                          <a:latin typeface="+mn-lt"/>
                          <a:ea typeface="+mn-ea"/>
                          <a:cs typeface="+mn-cs"/>
                        </a:rPr>
                        <a:t>: Loads the linked file into the full browser window, thereby removing all frames.</a:t>
                      </a:r>
                      <a:endParaRPr lang="en-US" sz="32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474210">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Resample</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option re-samples a resized image, improving its picture quality at its new size and shape.</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609600">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Brightness and Contrast</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adjust the brightness and contrast settings of an image.</a:t>
                      </a:r>
                      <a:r>
                        <a:rPr lang="en-US" sz="2400" kern="1200" baseline="30000" dirty="0" smtClean="0">
                          <a:solidFill>
                            <a:schemeClr val="dk1"/>
                          </a:solidFill>
                          <a:latin typeface="+mn-lt"/>
                          <a:ea typeface="+mn-ea"/>
                          <a:cs typeface="+mn-cs"/>
                        </a:rPr>
                        <a:t> </a:t>
                      </a:r>
                      <a:endParaRPr lang="en-US" sz="28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369980">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Sharpen </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adjust the sharpening of the image.</a:t>
                      </a:r>
                      <a:endParaRPr lang="en-US" sz="32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619760">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Reset Size  </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option resets the W and H values to the original size of the image. </a:t>
                      </a:r>
                    </a:p>
                  </a:txBody>
                  <a:tcPr marT="0" marB="0">
                    <a:solidFill>
                      <a:schemeClr val="accent3">
                        <a:lumMod val="40000"/>
                        <a:lumOff val="60000"/>
                      </a:schemeClr>
                    </a:solidFill>
                  </a:tcPr>
                </a:tc>
              </a:tr>
            </a:tbl>
          </a:graphicData>
        </a:graphic>
      </p:graphicFrame>
      <p:pic>
        <p:nvPicPr>
          <p:cNvPr id="6" name="Picture 5" descr="Edit Image Settings.tif"/>
          <p:cNvPicPr>
            <a:picLocks noChangeAspect="1"/>
          </p:cNvPicPr>
          <p:nvPr/>
        </p:nvPicPr>
        <p:blipFill>
          <a:blip r:embed="rId2"/>
          <a:stretch>
            <a:fillRect/>
          </a:stretch>
        </p:blipFill>
        <p:spPr>
          <a:xfrm>
            <a:off x="1752600" y="1524000"/>
            <a:ext cx="248478" cy="228600"/>
          </a:xfrm>
          <a:prstGeom prst="rect">
            <a:avLst/>
          </a:prstGeom>
        </p:spPr>
      </p:pic>
      <p:pic>
        <p:nvPicPr>
          <p:cNvPr id="7" name="Picture 6" descr="Crop.tif"/>
          <p:cNvPicPr>
            <a:picLocks noChangeAspect="1"/>
          </p:cNvPicPr>
          <p:nvPr/>
        </p:nvPicPr>
        <p:blipFill>
          <a:blip r:embed="rId3"/>
          <a:stretch>
            <a:fillRect/>
          </a:stretch>
        </p:blipFill>
        <p:spPr>
          <a:xfrm>
            <a:off x="1371600" y="2057400"/>
            <a:ext cx="268224" cy="304800"/>
          </a:xfrm>
          <a:prstGeom prst="rect">
            <a:avLst/>
          </a:prstGeom>
        </p:spPr>
      </p:pic>
      <p:pic>
        <p:nvPicPr>
          <p:cNvPr id="8" name="Picture 7" descr="Resample.tif"/>
          <p:cNvPicPr>
            <a:picLocks noChangeAspect="1"/>
          </p:cNvPicPr>
          <p:nvPr/>
        </p:nvPicPr>
        <p:blipFill>
          <a:blip r:embed="rId4"/>
          <a:stretch>
            <a:fillRect/>
          </a:stretch>
        </p:blipFill>
        <p:spPr>
          <a:xfrm>
            <a:off x="1752600" y="4343400"/>
            <a:ext cx="279400" cy="304800"/>
          </a:xfrm>
          <a:prstGeom prst="rect">
            <a:avLst/>
          </a:prstGeom>
        </p:spPr>
      </p:pic>
      <p:pic>
        <p:nvPicPr>
          <p:cNvPr id="9" name="Picture 8" descr="Brightness and Contrast.tif"/>
          <p:cNvPicPr>
            <a:picLocks noChangeAspect="1"/>
          </p:cNvPicPr>
          <p:nvPr/>
        </p:nvPicPr>
        <p:blipFill>
          <a:blip r:embed="rId5"/>
          <a:stretch>
            <a:fillRect/>
          </a:stretch>
        </p:blipFill>
        <p:spPr>
          <a:xfrm>
            <a:off x="1676401" y="5105400"/>
            <a:ext cx="228600" cy="264695"/>
          </a:xfrm>
          <a:prstGeom prst="rect">
            <a:avLst/>
          </a:prstGeom>
        </p:spPr>
      </p:pic>
      <p:pic>
        <p:nvPicPr>
          <p:cNvPr id="10" name="Picture 9" descr="Sharpen.tif"/>
          <p:cNvPicPr>
            <a:picLocks noChangeAspect="1"/>
          </p:cNvPicPr>
          <p:nvPr/>
        </p:nvPicPr>
        <p:blipFill>
          <a:blip r:embed="rId6"/>
          <a:stretch>
            <a:fillRect/>
          </a:stretch>
        </p:blipFill>
        <p:spPr>
          <a:xfrm>
            <a:off x="1600200" y="5486400"/>
            <a:ext cx="228461" cy="295656"/>
          </a:xfrm>
          <a:prstGeom prst="rect">
            <a:avLst/>
          </a:prstGeom>
        </p:spPr>
      </p:pic>
      <p:pic>
        <p:nvPicPr>
          <p:cNvPr id="11" name="Picture 10" descr="Reset Size.tif"/>
          <p:cNvPicPr>
            <a:picLocks noChangeAspect="1"/>
          </p:cNvPicPr>
          <p:nvPr/>
        </p:nvPicPr>
        <p:blipFill>
          <a:blip r:embed="rId7"/>
          <a:stretch>
            <a:fillRect/>
          </a:stretch>
        </p:blipFill>
        <p:spPr>
          <a:xfrm>
            <a:off x="1734312" y="6019800"/>
            <a:ext cx="475488"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6-19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Working with External Image Editor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make changes to the image, you can select the image and edit it in an external image editor.</a:t>
            </a:r>
          </a:p>
        </p:txBody>
      </p:sp>
      <p:graphicFrame>
        <p:nvGraphicFramePr>
          <p:cNvPr id="10" name="Diagram 9"/>
          <p:cNvGraphicFramePr/>
          <p:nvPr/>
        </p:nvGraphicFramePr>
        <p:xfrm>
          <a:off x="685800" y="2057400"/>
          <a:ext cx="7620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graphicEl>
                                              <a:dgm id="{BC6173FC-5FB0-4E70-8D5C-962BCFCBFD7A}"/>
                                            </p:graphicEl>
                                          </p:spTgt>
                                        </p:tgtEl>
                                        <p:attrNameLst>
                                          <p:attrName>style.visibility</p:attrName>
                                        </p:attrNameLst>
                                      </p:cBhvr>
                                      <p:to>
                                        <p:strVal val="visible"/>
                                      </p:to>
                                    </p:set>
                                    <p:animEffect transition="in" filter="wipe(left)">
                                      <p:cBhvr>
                                        <p:cTn id="17" dur="500"/>
                                        <p:tgtEl>
                                          <p:spTgt spid="10">
                                            <p:graphicEl>
                                              <a:dgm id="{BC6173FC-5FB0-4E70-8D5C-962BCFCBFD7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graphicEl>
                                              <a:dgm id="{159E9CC5-F056-481E-890B-D81D92944806}"/>
                                            </p:graphicEl>
                                          </p:spTgt>
                                        </p:tgtEl>
                                        <p:attrNameLst>
                                          <p:attrName>style.visibility</p:attrName>
                                        </p:attrNameLst>
                                      </p:cBhvr>
                                      <p:to>
                                        <p:strVal val="visible"/>
                                      </p:to>
                                    </p:set>
                                    <p:animEffect transition="in" filter="wipe(left)">
                                      <p:cBhvr>
                                        <p:cTn id="22" dur="500"/>
                                        <p:tgtEl>
                                          <p:spTgt spid="10">
                                            <p:graphicEl>
                                              <a:dgm id="{159E9CC5-F056-481E-890B-D81D92944806}"/>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
                                            <p:graphicEl>
                                              <a:dgm id="{56E95771-CAF8-441F-9C29-95B345C1BC36}"/>
                                            </p:graphicEl>
                                          </p:spTgt>
                                        </p:tgtEl>
                                        <p:attrNameLst>
                                          <p:attrName>style.visibility</p:attrName>
                                        </p:attrNameLst>
                                      </p:cBhvr>
                                      <p:to>
                                        <p:strVal val="visible"/>
                                      </p:to>
                                    </p:set>
                                    <p:animEffect transition="in" filter="wipe(left)">
                                      <p:cBhvr>
                                        <p:cTn id="25" dur="500"/>
                                        <p:tgtEl>
                                          <p:spTgt spid="10">
                                            <p:graphicEl>
                                              <a:dgm id="{56E95771-CAF8-441F-9C29-95B345C1BC36}"/>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graphicEl>
                                              <a:dgm id="{C9082C2E-3830-4A10-8B86-E47EF69015BA}"/>
                                            </p:graphicEl>
                                          </p:spTgt>
                                        </p:tgtEl>
                                        <p:attrNameLst>
                                          <p:attrName>style.visibility</p:attrName>
                                        </p:attrNameLst>
                                      </p:cBhvr>
                                      <p:to>
                                        <p:strVal val="visible"/>
                                      </p:to>
                                    </p:set>
                                    <p:animEffect transition="in" filter="wipe(left)">
                                      <p:cBhvr>
                                        <p:cTn id="30" dur="500"/>
                                        <p:tgtEl>
                                          <p:spTgt spid="10">
                                            <p:graphicEl>
                                              <a:dgm id="{C9082C2E-3830-4A10-8B86-E47EF69015BA}"/>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graphicEl>
                                              <a:dgm id="{61E2C684-EBD0-485A-A69A-410BAE7028A4}"/>
                                            </p:graphicEl>
                                          </p:spTgt>
                                        </p:tgtEl>
                                        <p:attrNameLst>
                                          <p:attrName>style.visibility</p:attrName>
                                        </p:attrNameLst>
                                      </p:cBhvr>
                                      <p:to>
                                        <p:strVal val="visible"/>
                                      </p:to>
                                    </p:set>
                                    <p:animEffect transition="in" filter="wipe(left)">
                                      <p:cBhvr>
                                        <p:cTn id="33" dur="500"/>
                                        <p:tgtEl>
                                          <p:spTgt spid="10">
                                            <p:graphicEl>
                                              <a:dgm id="{61E2C684-EBD0-485A-A69A-410BAE7028A4}"/>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graphicEl>
                                              <a:dgm id="{42DCD54D-66BE-465E-9847-73F41B8C7E46}"/>
                                            </p:graphicEl>
                                          </p:spTgt>
                                        </p:tgtEl>
                                        <p:attrNameLst>
                                          <p:attrName>style.visibility</p:attrName>
                                        </p:attrNameLst>
                                      </p:cBhvr>
                                      <p:to>
                                        <p:strVal val="visible"/>
                                      </p:to>
                                    </p:set>
                                    <p:animEffect transition="in" filter="wipe(left)">
                                      <p:cBhvr>
                                        <p:cTn id="38" dur="500"/>
                                        <p:tgtEl>
                                          <p:spTgt spid="10">
                                            <p:graphicEl>
                                              <a:dgm id="{42DCD54D-66BE-465E-9847-73F41B8C7E46}"/>
                                            </p:graphic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0">
                                            <p:graphicEl>
                                              <a:dgm id="{37FAE7F2-3481-4698-9EAC-9A7F7BEDF7E1}"/>
                                            </p:graphicEl>
                                          </p:spTgt>
                                        </p:tgtEl>
                                        <p:attrNameLst>
                                          <p:attrName>style.visibility</p:attrName>
                                        </p:attrNameLst>
                                      </p:cBhvr>
                                      <p:to>
                                        <p:strVal val="visible"/>
                                      </p:to>
                                    </p:set>
                                    <p:animEffect transition="in" filter="wipe(left)">
                                      <p:cBhvr>
                                        <p:cTn id="41" dur="500"/>
                                        <p:tgtEl>
                                          <p:spTgt spid="10">
                                            <p:graphicEl>
                                              <a:dgm id="{37FAE7F2-3481-4698-9EAC-9A7F7BEDF7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0" grpId="0">
        <p:bldSub>
          <a:bldDgm bld="lvl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7-19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Creating Rollover Images</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295400"/>
            <a:ext cx="84582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rollover image is one which changes when you move the mouse pointer across it.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a rollover image, follow these steps:</a:t>
            </a:r>
          </a:p>
        </p:txBody>
      </p:sp>
      <p:grpSp>
        <p:nvGrpSpPr>
          <p:cNvPr id="9" name="Group 8"/>
          <p:cNvGrpSpPr/>
          <p:nvPr/>
        </p:nvGrpSpPr>
        <p:grpSpPr>
          <a:xfrm>
            <a:off x="374812" y="2438400"/>
            <a:ext cx="8235788" cy="711200"/>
            <a:chOff x="-158588" y="-500031"/>
            <a:chExt cx="8235788" cy="657652"/>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288643"/>
              <a:ext cx="8004094" cy="4462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In the </a:t>
              </a:r>
              <a:r>
                <a:rPr lang="en-US" sz="2400" b="1" baseline="30000" dirty="0" smtClean="0">
                  <a:solidFill>
                    <a:schemeClr val="tx1"/>
                  </a:solidFill>
                </a:rPr>
                <a:t>Document</a:t>
              </a:r>
              <a:r>
                <a:rPr lang="en-US" sz="2400" baseline="30000" dirty="0" smtClean="0">
                  <a:solidFill>
                    <a:schemeClr val="tx1"/>
                  </a:solidFill>
                </a:rPr>
                <a:t> window, place the insertion point where you want the rollover to appear.</a:t>
              </a:r>
            </a:p>
            <a:p>
              <a:pPr marL="731520" indent="-457200">
                <a:lnSpc>
                  <a:spcPct val="100000"/>
                </a:lnSpc>
                <a:spcBef>
                  <a:spcPts val="0"/>
                </a:spcBef>
              </a:pPr>
              <a:endParaRPr lang="en-US" sz="2400" baseline="30000" dirty="0" smtClean="0">
                <a:solidFill>
                  <a:schemeClr val="tx1"/>
                </a:solidFill>
              </a:endParaRPr>
            </a:p>
            <a:p>
              <a:endParaRPr lang="en-US" sz="2400" baseline="30000" dirty="0" smtClean="0">
                <a:solidFill>
                  <a:schemeClr val="tx1"/>
                </a:solidFill>
              </a:endParaRPr>
            </a:p>
          </p:txBody>
        </p:sp>
      </p:grpSp>
      <p:grpSp>
        <p:nvGrpSpPr>
          <p:cNvPr id="12" name="Group 11"/>
          <p:cNvGrpSpPr/>
          <p:nvPr/>
        </p:nvGrpSpPr>
        <p:grpSpPr>
          <a:xfrm>
            <a:off x="381000" y="3276600"/>
            <a:ext cx="8235788" cy="609601"/>
            <a:chOff x="-158588" y="-500031"/>
            <a:chExt cx="8235788" cy="607064"/>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196499"/>
              <a:ext cx="8004094" cy="303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nSpc>
                  <a:spcPct val="100000"/>
                </a:lnSpc>
                <a:spcBef>
                  <a:spcPts val="0"/>
                </a:spcBef>
              </a:pPr>
              <a:r>
                <a:rPr lang="en-US" sz="2400" baseline="30000" dirty="0" smtClean="0">
                  <a:solidFill>
                    <a:schemeClr val="tx1"/>
                  </a:solidFill>
                </a:rPr>
                <a:t>2. Insert the rollover using one of these methods:</a:t>
              </a:r>
            </a:p>
            <a:p>
              <a:pPr marL="731520" indent="-457200">
                <a:lnSpc>
                  <a:spcPct val="100000"/>
                </a:lnSpc>
                <a:spcBef>
                  <a:spcPts val="0"/>
                </a:spcBef>
              </a:pPr>
              <a:endParaRPr lang="en-US" sz="2400" baseline="30000" dirty="0" smtClean="0">
                <a:solidFill>
                  <a:schemeClr val="tx1"/>
                </a:solidFill>
              </a:endParaRPr>
            </a:p>
            <a:p>
              <a:endParaRPr lang="en-US" sz="2400" baseline="30000" dirty="0" smtClean="0">
                <a:solidFill>
                  <a:schemeClr val="tx1"/>
                </a:solidFill>
              </a:endParaRPr>
            </a:p>
          </p:txBody>
        </p:sp>
      </p:grpSp>
      <p:grpSp>
        <p:nvGrpSpPr>
          <p:cNvPr id="15" name="Group 14"/>
          <p:cNvGrpSpPr/>
          <p:nvPr/>
        </p:nvGrpSpPr>
        <p:grpSpPr>
          <a:xfrm>
            <a:off x="381000" y="5181600"/>
            <a:ext cx="8235788" cy="762001"/>
            <a:chOff x="-158588" y="-500031"/>
            <a:chExt cx="8235788" cy="822065"/>
          </a:xfrm>
        </p:grpSpPr>
        <p:sp>
          <p:nvSpPr>
            <p:cNvPr id="16" name="Rounded Rectangle 1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7" name="Rounded Rectangle 4"/>
            <p:cNvSpPr/>
            <p:nvPr/>
          </p:nvSpPr>
          <p:spPr>
            <a:xfrm>
              <a:off x="-158588" y="-207502"/>
              <a:ext cx="8004094" cy="52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nSpc>
                  <a:spcPct val="100000"/>
                </a:lnSpc>
                <a:spcBef>
                  <a:spcPts val="0"/>
                </a:spcBef>
              </a:pPr>
              <a:r>
                <a:rPr lang="en-US" sz="2400" baseline="30000" dirty="0" smtClean="0">
                  <a:solidFill>
                    <a:schemeClr val="tx1"/>
                  </a:solidFill>
                </a:rPr>
                <a:t>3. In the </a:t>
              </a:r>
              <a:r>
                <a:rPr lang="en-US" sz="2400" b="1" baseline="30000" dirty="0" smtClean="0">
                  <a:solidFill>
                    <a:schemeClr val="tx1"/>
                  </a:solidFill>
                </a:rPr>
                <a:t>Insert Rollover Image</a:t>
              </a:r>
              <a:r>
                <a:rPr lang="en-US" sz="2400" baseline="30000" dirty="0" smtClean="0">
                  <a:solidFill>
                    <a:schemeClr val="tx1"/>
                  </a:solidFill>
                </a:rPr>
                <a:t> dialog box that appears, set the desired options. </a:t>
              </a:r>
            </a:p>
            <a:p>
              <a:endParaRPr lang="en-US" sz="2400" baseline="30000" dirty="0" smtClean="0">
                <a:solidFill>
                  <a:schemeClr val="tx1"/>
                </a:solidFill>
              </a:endParaRPr>
            </a:p>
          </p:txBody>
        </p:sp>
      </p:grpSp>
      <p:sp>
        <p:nvSpPr>
          <p:cNvPr id="18" name="Rectangle 17"/>
          <p:cNvSpPr/>
          <p:nvPr/>
        </p:nvSpPr>
        <p:spPr>
          <a:xfrm>
            <a:off x="457200" y="4114800"/>
            <a:ext cx="83820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Common</a:t>
            </a:r>
            <a:r>
              <a:rPr lang="en-US" sz="2800" baseline="30000" dirty="0" smtClean="0">
                <a:latin typeface="Calibri" pitchFamily="34" charset="0"/>
                <a:cs typeface="Calibri" pitchFamily="34" charset="0"/>
              </a:rPr>
              <a:t> category of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 click the </a:t>
            </a:r>
            <a:r>
              <a:rPr lang="en-US" sz="2800" b="1" baseline="30000" dirty="0" smtClean="0">
                <a:latin typeface="Calibri" pitchFamily="34" charset="0"/>
                <a:cs typeface="Calibri" pitchFamily="34" charset="0"/>
              </a:rPr>
              <a:t>Images</a:t>
            </a:r>
            <a:r>
              <a:rPr lang="en-US" sz="2800" baseline="30000" dirty="0" smtClean="0">
                <a:latin typeface="Calibri" pitchFamily="34" charset="0"/>
                <a:cs typeface="Calibri" pitchFamily="34" charset="0"/>
              </a:rPr>
              <a:t> button, and click the </a:t>
            </a:r>
            <a:r>
              <a:rPr lang="en-US" sz="2800" b="1" baseline="30000" dirty="0" smtClean="0">
                <a:latin typeface="Calibri" pitchFamily="34" charset="0"/>
                <a:cs typeface="Calibri" pitchFamily="34" charset="0"/>
              </a:rPr>
              <a:t>Rollover Image</a:t>
            </a:r>
            <a:r>
              <a:rPr lang="en-US" sz="2800" baseline="30000" dirty="0" smtClean="0">
                <a:latin typeface="Calibri" pitchFamily="34" charset="0"/>
                <a:cs typeface="Calibri" pitchFamily="34" charset="0"/>
              </a:rPr>
              <a:t> icon. With the </a:t>
            </a:r>
            <a:r>
              <a:rPr lang="en-US" sz="2800" b="1" baseline="30000" dirty="0" smtClean="0">
                <a:latin typeface="Calibri" pitchFamily="34" charset="0"/>
                <a:cs typeface="Calibri" pitchFamily="34" charset="0"/>
              </a:rPr>
              <a:t>Rollover Image </a:t>
            </a:r>
            <a:r>
              <a:rPr lang="en-US" sz="2800" baseline="30000" dirty="0" smtClean="0">
                <a:latin typeface="Calibri" pitchFamily="34" charset="0"/>
                <a:cs typeface="Calibri" pitchFamily="34" charset="0"/>
              </a:rPr>
              <a:t>icon displayed in the Insert panel, you can drag the icon to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click </a:t>
            </a:r>
            <a:r>
              <a:rPr lang="en-US" sz="2800" b="1" baseline="30000" dirty="0" smtClean="0">
                <a:latin typeface="Calibri" pitchFamily="34" charset="0"/>
                <a:cs typeface="Calibri" pitchFamily="34" charset="0"/>
              </a:rPr>
              <a:t>Image Objects</a:t>
            </a:r>
            <a:r>
              <a:rPr lang="en-US" sz="2800" baseline="30000" dirty="0" smtClean="0">
                <a:latin typeface="Calibri" pitchFamily="34" charset="0"/>
                <a:cs typeface="Calibri" pitchFamily="34" charset="0"/>
              </a:rPr>
              <a:t>, and then click </a:t>
            </a:r>
            <a:r>
              <a:rPr lang="en-US" sz="2800" b="1" baseline="30000" dirty="0" smtClean="0">
                <a:latin typeface="Calibri" pitchFamily="34" charset="0"/>
                <a:cs typeface="Calibri" pitchFamily="34" charset="0"/>
              </a:rPr>
              <a:t>Rollover Image</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endParaRPr lang="en-US" sz="2800" baseline="30000" dirty="0" smtClean="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8-19</a:t>
            </a:r>
            <a:endParaRPr lang="en-US" dirty="0"/>
          </a:p>
        </p:txBody>
      </p:sp>
      <p:sp>
        <p:nvSpPr>
          <p:cNvPr id="5" name="Rectangle 4"/>
          <p:cNvSpPr/>
          <p:nvPr/>
        </p:nvSpPr>
        <p:spPr>
          <a:xfrm>
            <a:off x="457200" y="685800"/>
            <a:ext cx="84582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Insert Rollover Image </a:t>
            </a:r>
            <a:r>
              <a:rPr lang="en-US" sz="2800" baseline="30000" dirty="0" smtClean="0">
                <a:latin typeface="Calibri" pitchFamily="34" charset="0"/>
                <a:cs typeface="Calibri" pitchFamily="34" charset="0"/>
              </a:rPr>
              <a:t>dialog box.</a:t>
            </a:r>
          </a:p>
        </p:txBody>
      </p:sp>
      <p:pic>
        <p:nvPicPr>
          <p:cNvPr id="6" name="Picture 5" descr="Figure 1.23.tif"/>
          <p:cNvPicPr>
            <a:picLocks noChangeAspect="1"/>
          </p:cNvPicPr>
          <p:nvPr/>
        </p:nvPicPr>
        <p:blipFill>
          <a:blip r:embed="rId2"/>
          <a:stretch>
            <a:fillRect/>
          </a:stretch>
        </p:blipFill>
        <p:spPr>
          <a:xfrm>
            <a:off x="1812113" y="1066800"/>
            <a:ext cx="5731687" cy="2583030"/>
          </a:xfrm>
          <a:prstGeom prst="rect">
            <a:avLst/>
          </a:prstGeom>
        </p:spPr>
      </p:pic>
      <p:sp>
        <p:nvSpPr>
          <p:cNvPr id="7" name="Rectangle 6"/>
          <p:cNvSpPr/>
          <p:nvPr/>
        </p:nvSpPr>
        <p:spPr>
          <a:xfrm>
            <a:off x="685800" y="3886200"/>
            <a:ext cx="7924800" cy="2514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image name in the </a:t>
            </a:r>
            <a:r>
              <a:rPr lang="en-US" sz="2800" b="1" baseline="30000" dirty="0" smtClean="0">
                <a:latin typeface="Calibri" pitchFamily="34" charset="0"/>
                <a:cs typeface="Calibri" pitchFamily="34" charset="0"/>
              </a:rPr>
              <a:t>Image name</a:t>
            </a:r>
            <a:r>
              <a:rPr lang="en-US" sz="2800" baseline="30000" dirty="0" smtClean="0">
                <a:latin typeface="Calibri" pitchFamily="34" charset="0"/>
                <a:cs typeface="Calibri" pitchFamily="34" charset="0"/>
              </a:rPr>
              <a:t> text box.</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primary image in the </a:t>
            </a:r>
            <a:r>
              <a:rPr lang="en-US" sz="2800" b="1" baseline="30000" dirty="0" smtClean="0">
                <a:latin typeface="Calibri" pitchFamily="34" charset="0"/>
                <a:cs typeface="Calibri" pitchFamily="34" charset="0"/>
              </a:rPr>
              <a:t>Original image</a:t>
            </a:r>
            <a:r>
              <a:rPr lang="en-US" sz="2800" baseline="30000" dirty="0" smtClean="0">
                <a:latin typeface="Calibri" pitchFamily="34" charset="0"/>
                <a:cs typeface="Calibri" pitchFamily="34" charset="0"/>
              </a:rPr>
              <a:t> text box. You can specify the path or browse the image.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secondary image in the </a:t>
            </a:r>
            <a:r>
              <a:rPr lang="en-US" sz="2800" b="1" baseline="30000" dirty="0" smtClean="0">
                <a:latin typeface="Calibri" pitchFamily="34" charset="0"/>
                <a:cs typeface="Calibri" pitchFamily="34" charset="0"/>
              </a:rPr>
              <a:t>Rollover image</a:t>
            </a:r>
            <a:r>
              <a:rPr lang="en-US" sz="2800" baseline="30000" dirty="0" smtClean="0">
                <a:latin typeface="Calibri" pitchFamily="34" charset="0"/>
                <a:cs typeface="Calibri" pitchFamily="34" charset="0"/>
              </a:rPr>
              <a:t> text box. You can specify the path or browse the image.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the </a:t>
            </a:r>
            <a:r>
              <a:rPr lang="en-US" sz="2800" b="1" baseline="30000" dirty="0" smtClean="0">
                <a:latin typeface="Calibri" pitchFamily="34" charset="0"/>
                <a:cs typeface="Calibri" pitchFamily="34" charset="0"/>
              </a:rPr>
              <a:t>Preload rollover image</a:t>
            </a:r>
            <a:r>
              <a:rPr lang="en-US" sz="2800" baseline="30000" dirty="0" smtClean="0">
                <a:latin typeface="Calibri" pitchFamily="34" charset="0"/>
                <a:cs typeface="Calibri" pitchFamily="34" charset="0"/>
              </a:rPr>
              <a:t> check box so that no delay occurs when the user rolls the pointer over the image.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a:t>
            </a:r>
            <a:r>
              <a:rPr lang="en-US" sz="2800" b="1" baseline="30000" dirty="0" smtClean="0">
                <a:latin typeface="Calibri" pitchFamily="34" charset="0"/>
                <a:cs typeface="Calibri" pitchFamily="34" charset="0"/>
              </a:rPr>
              <a:t>Alternate text </a:t>
            </a:r>
            <a:r>
              <a:rPr lang="en-US" sz="2800" baseline="30000" dirty="0" smtClean="0">
                <a:latin typeface="Calibri" pitchFamily="34" charset="0"/>
                <a:cs typeface="Calibri" pitchFamily="34" charset="0"/>
              </a:rPr>
              <a:t>to describe the image for viewers using a text-only browser. This is an optional step.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9</a:t>
            </a:r>
            <a:r>
              <a:rPr lang="en-US" dirty="0" smtClean="0"/>
              <a:t>-19</a:t>
            </a:r>
            <a:endParaRPr lang="en-US" dirty="0"/>
          </a:p>
        </p:txBody>
      </p:sp>
      <p:sp>
        <p:nvSpPr>
          <p:cNvPr id="6" name="Rectangle 5"/>
          <p:cNvSpPr/>
          <p:nvPr/>
        </p:nvSpPr>
        <p:spPr>
          <a:xfrm>
            <a:off x="685800" y="838200"/>
            <a:ext cx="77724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file that you want to open when a user clicks the rollover image in the </a:t>
            </a:r>
            <a:r>
              <a:rPr lang="en-US" sz="2800" b="1" baseline="30000" dirty="0" smtClean="0">
                <a:latin typeface="Calibri" pitchFamily="34" charset="0"/>
                <a:cs typeface="Calibri" pitchFamily="34" charset="0"/>
              </a:rPr>
              <a:t>When clicked</a:t>
            </a:r>
            <a:r>
              <a:rPr lang="en-US" sz="2800" baseline="30000" dirty="0" smtClean="0">
                <a:latin typeface="Calibri" pitchFamily="34" charset="0"/>
                <a:cs typeface="Calibri" pitchFamily="34" charset="0"/>
              </a:rPr>
              <a:t>, </a:t>
            </a:r>
            <a:r>
              <a:rPr lang="en-US" sz="2800" b="1" baseline="30000" dirty="0" smtClean="0">
                <a:latin typeface="Calibri" pitchFamily="34" charset="0"/>
                <a:cs typeface="Calibri" pitchFamily="34" charset="0"/>
              </a:rPr>
              <a:t>Go to URL</a:t>
            </a:r>
            <a:r>
              <a:rPr lang="en-US" sz="2800" baseline="30000" dirty="0" smtClean="0">
                <a:latin typeface="Calibri" pitchFamily="34" charset="0"/>
                <a:cs typeface="Calibri" pitchFamily="34" charset="0"/>
              </a:rPr>
              <a:t> text box. You can enter the path or click </a:t>
            </a:r>
            <a:r>
              <a:rPr lang="en-US" sz="2800" b="1" baseline="30000" dirty="0" smtClean="0">
                <a:latin typeface="Calibri" pitchFamily="34" charset="0"/>
                <a:cs typeface="Calibri" pitchFamily="34" charset="0"/>
              </a:rPr>
              <a:t>Browse</a:t>
            </a:r>
            <a:r>
              <a:rPr lang="en-US" sz="2800" baseline="30000" dirty="0" smtClean="0">
                <a:latin typeface="Calibri" pitchFamily="34" charset="0"/>
                <a:cs typeface="Calibri" pitchFamily="34" charset="0"/>
              </a:rPr>
              <a:t> and select the file.</a:t>
            </a:r>
          </a:p>
        </p:txBody>
      </p:sp>
      <p:grpSp>
        <p:nvGrpSpPr>
          <p:cNvPr id="7" name="Group 6"/>
          <p:cNvGrpSpPr/>
          <p:nvPr/>
        </p:nvGrpSpPr>
        <p:grpSpPr>
          <a:xfrm>
            <a:off x="381000" y="1676400"/>
            <a:ext cx="8235788" cy="762001"/>
            <a:chOff x="-158588" y="-500031"/>
            <a:chExt cx="8235788" cy="822065"/>
          </a:xfrm>
        </p:grpSpPr>
        <p:sp>
          <p:nvSpPr>
            <p:cNvPr id="8" name="Rounded Rectangle 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9" name="Rounded Rectangle 4"/>
            <p:cNvSpPr/>
            <p:nvPr/>
          </p:nvSpPr>
          <p:spPr>
            <a:xfrm>
              <a:off x="-158588" y="-207502"/>
              <a:ext cx="8004094" cy="52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nSpc>
                  <a:spcPct val="100000"/>
                </a:lnSpc>
                <a:spcBef>
                  <a:spcPts val="0"/>
                </a:spcBef>
              </a:pPr>
              <a:r>
                <a:rPr lang="en-US" sz="2400" baseline="30000" dirty="0" smtClean="0">
                  <a:solidFill>
                    <a:schemeClr val="tx1"/>
                  </a:solidFill>
                </a:rPr>
                <a:t>4. Click </a:t>
              </a:r>
              <a:r>
                <a:rPr lang="en-US" sz="2400" b="1" baseline="30000" dirty="0" smtClean="0">
                  <a:solidFill>
                    <a:schemeClr val="tx1"/>
                  </a:solidFill>
                </a:rPr>
                <a:t>OK</a:t>
              </a:r>
              <a:r>
                <a:rPr lang="en-US" sz="2400" baseline="30000" dirty="0" smtClean="0">
                  <a:solidFill>
                    <a:schemeClr val="tx1"/>
                  </a:solidFill>
                </a:rPr>
                <a:t>. </a:t>
              </a:r>
            </a:p>
            <a:p>
              <a:endParaRPr lang="en-US" sz="2400" baseline="30000" dirty="0" smtClean="0">
                <a:solidFill>
                  <a:schemeClr val="tx1"/>
                </a:solidFill>
              </a:endParaRPr>
            </a:p>
          </p:txBody>
        </p:sp>
      </p:grpSp>
      <p:grpSp>
        <p:nvGrpSpPr>
          <p:cNvPr id="10" name="Group 9"/>
          <p:cNvGrpSpPr/>
          <p:nvPr/>
        </p:nvGrpSpPr>
        <p:grpSpPr>
          <a:xfrm>
            <a:off x="381000" y="2362199"/>
            <a:ext cx="8235788" cy="762001"/>
            <a:chOff x="-158588" y="-500031"/>
            <a:chExt cx="8235788" cy="822065"/>
          </a:xfrm>
        </p:grpSpPr>
        <p:sp>
          <p:nvSpPr>
            <p:cNvPr id="11" name="Rounded Rectangle 1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2" name="Rounded Rectangle 4"/>
            <p:cNvSpPr/>
            <p:nvPr/>
          </p:nvSpPr>
          <p:spPr>
            <a:xfrm>
              <a:off x="-158588" y="-207502"/>
              <a:ext cx="8004094" cy="52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nSpc>
                  <a:spcPct val="100000"/>
                </a:lnSpc>
                <a:spcBef>
                  <a:spcPts val="0"/>
                </a:spcBef>
              </a:pPr>
              <a:r>
                <a:rPr lang="en-US" sz="2400" baseline="30000" dirty="0" smtClean="0">
                  <a:solidFill>
                    <a:schemeClr val="tx1"/>
                  </a:solidFill>
                </a:rPr>
                <a:t>5. On the </a:t>
              </a:r>
              <a:r>
                <a:rPr lang="en-US" sz="2400" b="1" baseline="30000" dirty="0" smtClean="0">
                  <a:solidFill>
                    <a:schemeClr val="tx1"/>
                  </a:solidFill>
                </a:rPr>
                <a:t>File</a:t>
              </a:r>
              <a:r>
                <a:rPr lang="en-US" sz="2400" baseline="30000" dirty="0" smtClean="0">
                  <a:solidFill>
                    <a:schemeClr val="tx1"/>
                  </a:solidFill>
                </a:rPr>
                <a:t> menu, click </a:t>
              </a:r>
              <a:r>
                <a:rPr lang="en-US" sz="2400" b="1" baseline="30000" dirty="0" smtClean="0">
                  <a:solidFill>
                    <a:schemeClr val="tx1"/>
                  </a:solidFill>
                </a:rPr>
                <a:t>Preview in Browser</a:t>
              </a:r>
              <a:r>
                <a:rPr lang="en-US" sz="2400" baseline="30000" dirty="0" smtClean="0">
                  <a:solidFill>
                    <a:schemeClr val="tx1"/>
                  </a:solidFill>
                </a:rPr>
                <a:t> or press </a:t>
              </a:r>
              <a:r>
                <a:rPr lang="en-US" sz="2400" b="1" baseline="30000" dirty="0" smtClean="0">
                  <a:solidFill>
                    <a:schemeClr val="tx1"/>
                  </a:solidFill>
                </a:rPr>
                <a:t>F12</a:t>
              </a:r>
              <a:r>
                <a:rPr lang="en-US" sz="2400" baseline="30000" dirty="0" smtClean="0">
                  <a:solidFill>
                    <a:schemeClr val="tx1"/>
                  </a:solidFill>
                </a:rPr>
                <a:t>. </a:t>
              </a:r>
            </a:p>
            <a:p>
              <a:endParaRPr lang="en-US" sz="2400" baseline="30000" dirty="0" smtClean="0">
                <a:solidFill>
                  <a:schemeClr val="tx1"/>
                </a:solidFill>
              </a:endParaRPr>
            </a:p>
          </p:txBody>
        </p:sp>
      </p:grpSp>
      <p:grpSp>
        <p:nvGrpSpPr>
          <p:cNvPr id="13" name="Group 12"/>
          <p:cNvGrpSpPr/>
          <p:nvPr/>
        </p:nvGrpSpPr>
        <p:grpSpPr>
          <a:xfrm>
            <a:off x="381000" y="3048000"/>
            <a:ext cx="8235788" cy="762001"/>
            <a:chOff x="-158588" y="-500031"/>
            <a:chExt cx="8235788" cy="822065"/>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207502"/>
              <a:ext cx="8004094" cy="52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nSpc>
                  <a:spcPct val="100000"/>
                </a:lnSpc>
                <a:spcBef>
                  <a:spcPts val="0"/>
                </a:spcBef>
              </a:pPr>
              <a:r>
                <a:rPr lang="en-US" sz="2400" baseline="30000" dirty="0" smtClean="0">
                  <a:solidFill>
                    <a:schemeClr val="tx1"/>
                  </a:solidFill>
                </a:rPr>
                <a:t>6. In the browser, move the pointer over the original image to see the rollover image. </a:t>
              </a:r>
            </a:p>
            <a:p>
              <a:endParaRPr lang="en-US" sz="2400" baseline="30000" dirty="0" smtClean="0">
                <a:solidFill>
                  <a:schemeClr val="tx1"/>
                </a:solidFill>
              </a:endParaRPr>
            </a:p>
          </p:txBody>
        </p:sp>
      </p:grpSp>
      <p:grpSp>
        <p:nvGrpSpPr>
          <p:cNvPr id="16" name="Group 15"/>
          <p:cNvGrpSpPr/>
          <p:nvPr/>
        </p:nvGrpSpPr>
        <p:grpSpPr>
          <a:xfrm>
            <a:off x="381000" y="37338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7" name="Rounded Rectangle 1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Line Breaks in Text</a:t>
              </a:r>
              <a:endParaRPr lang="en-US" sz="2000" kern="1200" dirty="0">
                <a:solidFill>
                  <a:schemeClr val="bg1"/>
                </a:solidFill>
                <a:latin typeface="Calibri" pitchFamily="34" charset="0"/>
                <a:cs typeface="Calibri" pitchFamily="34" charset="0"/>
              </a:endParaRPr>
            </a:p>
          </p:txBody>
        </p:sp>
      </p:grpSp>
      <p:sp>
        <p:nvSpPr>
          <p:cNvPr id="20" name="Rectangle 19"/>
          <p:cNvSpPr/>
          <p:nvPr/>
        </p:nvSpPr>
        <p:spPr>
          <a:xfrm>
            <a:off x="457200" y="4267200"/>
            <a:ext cx="84582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Dreamweaver CS5, you can add text using any of the following methods:</a:t>
            </a:r>
          </a:p>
        </p:txBody>
      </p:sp>
      <p:sp>
        <p:nvSpPr>
          <p:cNvPr id="21" name="Rectangle 20"/>
          <p:cNvSpPr/>
          <p:nvPr/>
        </p:nvSpPr>
        <p:spPr>
          <a:xfrm>
            <a:off x="685800" y="4648200"/>
            <a:ext cx="7772400" cy="144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Type the text directly in Dreamweaver. After you write a paragraph, press </a:t>
            </a:r>
            <a:r>
              <a:rPr lang="en-US" sz="2800" b="1" baseline="30000" dirty="0" smtClean="0">
                <a:latin typeface="Calibri" pitchFamily="34" charset="0"/>
                <a:cs typeface="Calibri" pitchFamily="34" charset="0"/>
              </a:rPr>
              <a:t>Enter</a:t>
            </a:r>
            <a:r>
              <a:rPr lang="en-US" sz="2800" baseline="30000" dirty="0" smtClean="0">
                <a:latin typeface="Calibri" pitchFamily="34" charset="0"/>
                <a:cs typeface="Calibri" pitchFamily="34" charset="0"/>
              </a:rPr>
              <a:t> to create a new paragraph.</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Import plain text files or documents in MS Word.</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Copy the text from another application, such as MS Word and paste it in Dreamweaver.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10-19</a:t>
            </a:r>
            <a:endParaRPr lang="en-US" dirty="0"/>
          </a:p>
        </p:txBody>
      </p:sp>
      <p:sp>
        <p:nvSpPr>
          <p:cNvPr id="5" name="Rectangle 4"/>
          <p:cNvSpPr/>
          <p:nvPr/>
        </p:nvSpPr>
        <p:spPr>
          <a:xfrm>
            <a:off x="457200" y="838200"/>
            <a:ext cx="84582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press at the end of a sentence or a word in a paragraph, a blank space is created above and below it, creating a paragraph by default as follows:</a:t>
            </a:r>
          </a:p>
        </p:txBody>
      </p:sp>
      <p:sp>
        <p:nvSpPr>
          <p:cNvPr id="6" name="TextBox 5"/>
          <p:cNvSpPr txBox="1"/>
          <p:nvPr/>
        </p:nvSpPr>
        <p:spPr>
          <a:xfrm>
            <a:off x="914400" y="1476266"/>
            <a:ext cx="2286000" cy="784830"/>
          </a:xfrm>
          <a:prstGeom prst="rect">
            <a:avLst/>
          </a:prstGeom>
          <a:noFill/>
        </p:spPr>
        <p:txBody>
          <a:bodyPr wrap="square" rtlCol="0">
            <a:spAutoFit/>
          </a:bodyPr>
          <a:lstStyle/>
          <a:p>
            <a:pPr>
              <a:lnSpc>
                <a:spcPts val="1000"/>
              </a:lnSpc>
            </a:pPr>
            <a:r>
              <a:rPr lang="en-US" sz="2400" b="1" baseline="30000" dirty="0" smtClean="0">
                <a:latin typeface="Calibri" pitchFamily="34" charset="0"/>
                <a:cs typeface="Calibri" pitchFamily="34" charset="0"/>
              </a:rPr>
              <a:t>312, </a:t>
            </a:r>
            <a:r>
              <a:rPr lang="en-US" sz="2400" b="1" baseline="30000" dirty="0" err="1" smtClean="0">
                <a:latin typeface="Calibri" pitchFamily="34" charset="0"/>
                <a:cs typeface="Calibri" pitchFamily="34" charset="0"/>
              </a:rPr>
              <a:t>Seawood</a:t>
            </a:r>
            <a:r>
              <a:rPr lang="en-US" sz="2400" b="1" baseline="30000" dirty="0" smtClean="0">
                <a:latin typeface="Calibri" pitchFamily="34" charset="0"/>
                <a:cs typeface="Calibri" pitchFamily="34" charset="0"/>
              </a:rPr>
              <a:t> Building </a:t>
            </a:r>
          </a:p>
          <a:p>
            <a:pPr>
              <a:lnSpc>
                <a:spcPts val="1000"/>
              </a:lnSpc>
            </a:pPr>
            <a:r>
              <a:rPr lang="en-US" sz="2400" b="1" baseline="30000" dirty="0" smtClean="0">
                <a:latin typeface="Calibri" pitchFamily="34" charset="0"/>
                <a:cs typeface="Calibri" pitchFamily="34" charset="0"/>
              </a:rPr>
              <a:t>      </a:t>
            </a:r>
            <a:r>
              <a:rPr lang="en-US" sz="2400" b="1" baseline="30000" dirty="0" err="1" smtClean="0">
                <a:latin typeface="Calibri" pitchFamily="34" charset="0"/>
                <a:cs typeface="Calibri" pitchFamily="34" charset="0"/>
              </a:rPr>
              <a:t>Bandra</a:t>
            </a:r>
            <a:r>
              <a:rPr lang="en-US" sz="2400" b="1" baseline="30000" dirty="0" smtClean="0">
                <a:latin typeface="Calibri" pitchFamily="34" charset="0"/>
                <a:cs typeface="Calibri" pitchFamily="34" charset="0"/>
              </a:rPr>
              <a:t> </a:t>
            </a:r>
          </a:p>
          <a:p>
            <a:pPr>
              <a:lnSpc>
                <a:spcPts val="1000"/>
              </a:lnSpc>
            </a:pPr>
            <a:r>
              <a:rPr lang="en-US" sz="2400" b="1" baseline="30000" dirty="0" smtClean="0">
                <a:latin typeface="Calibri" pitchFamily="34" charset="0"/>
                <a:cs typeface="Calibri" pitchFamily="34" charset="0"/>
              </a:rPr>
              <a:t>      Mumbai</a:t>
            </a:r>
            <a:endParaRPr lang="en-US" sz="2400" b="1" dirty="0">
              <a:latin typeface="Calibri" pitchFamily="34" charset="0"/>
              <a:cs typeface="Calibri" pitchFamily="34" charset="0"/>
            </a:endParaRPr>
          </a:p>
        </p:txBody>
      </p:sp>
      <p:sp>
        <p:nvSpPr>
          <p:cNvPr id="7" name="Rectangle 6"/>
          <p:cNvSpPr/>
          <p:nvPr/>
        </p:nvSpPr>
        <p:spPr>
          <a:xfrm>
            <a:off x="457200" y="2362200"/>
            <a:ext cx="84582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However, if you want to simply move the cursor down without creating a paragraph, as shown, you need to insert a line break using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bar.</a:t>
            </a:r>
          </a:p>
        </p:txBody>
      </p:sp>
      <p:sp>
        <p:nvSpPr>
          <p:cNvPr id="8" name="TextBox 7"/>
          <p:cNvSpPr txBox="1"/>
          <p:nvPr/>
        </p:nvSpPr>
        <p:spPr>
          <a:xfrm>
            <a:off x="914400" y="3025170"/>
            <a:ext cx="2286000" cy="784830"/>
          </a:xfrm>
          <a:prstGeom prst="rect">
            <a:avLst/>
          </a:prstGeom>
          <a:noFill/>
        </p:spPr>
        <p:txBody>
          <a:bodyPr wrap="square" rtlCol="0">
            <a:spAutoFit/>
          </a:bodyPr>
          <a:lstStyle/>
          <a:p>
            <a:pPr>
              <a:lnSpc>
                <a:spcPts val="1000"/>
              </a:lnSpc>
            </a:pPr>
            <a:r>
              <a:rPr lang="en-US" sz="2400" b="1" baseline="30000" dirty="0" smtClean="0">
                <a:latin typeface="Calibri" pitchFamily="34" charset="0"/>
                <a:cs typeface="Calibri" pitchFamily="34" charset="0"/>
              </a:rPr>
              <a:t>312, </a:t>
            </a:r>
            <a:r>
              <a:rPr lang="en-US" sz="2400" b="1" baseline="30000" dirty="0" err="1" smtClean="0">
                <a:latin typeface="Calibri" pitchFamily="34" charset="0"/>
                <a:cs typeface="Calibri" pitchFamily="34" charset="0"/>
              </a:rPr>
              <a:t>Seawood</a:t>
            </a:r>
            <a:r>
              <a:rPr lang="en-US" sz="2400" b="1" baseline="30000" dirty="0" smtClean="0">
                <a:latin typeface="Calibri" pitchFamily="34" charset="0"/>
                <a:cs typeface="Calibri" pitchFamily="34" charset="0"/>
              </a:rPr>
              <a:t> Building </a:t>
            </a:r>
          </a:p>
          <a:p>
            <a:pPr>
              <a:lnSpc>
                <a:spcPts val="1000"/>
              </a:lnSpc>
            </a:pPr>
            <a:r>
              <a:rPr lang="en-US" sz="2400" b="1" baseline="30000" dirty="0" err="1" smtClean="0">
                <a:latin typeface="Calibri" pitchFamily="34" charset="0"/>
                <a:cs typeface="Calibri" pitchFamily="34" charset="0"/>
              </a:rPr>
              <a:t>Bandra</a:t>
            </a:r>
            <a:r>
              <a:rPr lang="en-US" sz="2400" b="1" baseline="30000" dirty="0" smtClean="0">
                <a:latin typeface="Calibri" pitchFamily="34" charset="0"/>
                <a:cs typeface="Calibri" pitchFamily="34" charset="0"/>
              </a:rPr>
              <a:t> </a:t>
            </a:r>
          </a:p>
          <a:p>
            <a:pPr>
              <a:lnSpc>
                <a:spcPts val="1000"/>
              </a:lnSpc>
            </a:pPr>
            <a:r>
              <a:rPr lang="en-US" sz="2400" b="1" baseline="30000" dirty="0" smtClean="0">
                <a:latin typeface="Calibri" pitchFamily="34" charset="0"/>
                <a:cs typeface="Calibri" pitchFamily="34" charset="0"/>
              </a:rPr>
              <a:t>Mumbai</a:t>
            </a:r>
            <a:endParaRPr lang="en-US" sz="2400" b="1" dirty="0">
              <a:latin typeface="Calibri" pitchFamily="34" charset="0"/>
              <a:cs typeface="Calibri" pitchFamily="34" charset="0"/>
            </a:endParaRPr>
          </a:p>
        </p:txBody>
      </p:sp>
      <p:graphicFrame>
        <p:nvGraphicFramePr>
          <p:cNvPr id="12" name="Diagram 11"/>
          <p:cNvGraphicFramePr/>
          <p:nvPr/>
        </p:nvGraphicFramePr>
        <p:xfrm>
          <a:off x="685800" y="3962400"/>
          <a:ext cx="7620000" cy="259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graphicEl>
                                              <a:dgm id="{BC6173FC-5FB0-4E70-8D5C-962BCFCBFD7A}"/>
                                            </p:graphicEl>
                                          </p:spTgt>
                                        </p:tgtEl>
                                        <p:attrNameLst>
                                          <p:attrName>style.visibility</p:attrName>
                                        </p:attrNameLst>
                                      </p:cBhvr>
                                      <p:to>
                                        <p:strVal val="visible"/>
                                      </p:to>
                                    </p:set>
                                    <p:animEffect transition="in" filter="wipe(left)">
                                      <p:cBhvr>
                                        <p:cTn id="22" dur="500"/>
                                        <p:tgtEl>
                                          <p:spTgt spid="12">
                                            <p:graphicEl>
                                              <a:dgm id="{BC6173FC-5FB0-4E70-8D5C-962BCFCBFD7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graphicEl>
                                              <a:dgm id="{159E9CC5-F056-481E-890B-D81D92944806}"/>
                                            </p:graphicEl>
                                          </p:spTgt>
                                        </p:tgtEl>
                                        <p:attrNameLst>
                                          <p:attrName>style.visibility</p:attrName>
                                        </p:attrNameLst>
                                      </p:cBhvr>
                                      <p:to>
                                        <p:strVal val="visible"/>
                                      </p:to>
                                    </p:set>
                                    <p:animEffect transition="in" filter="wipe(left)">
                                      <p:cBhvr>
                                        <p:cTn id="27" dur="500"/>
                                        <p:tgtEl>
                                          <p:spTgt spid="12">
                                            <p:graphicEl>
                                              <a:dgm id="{159E9CC5-F056-481E-890B-D81D92944806}"/>
                                            </p:graphic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graphicEl>
                                              <a:dgm id="{56E95771-CAF8-441F-9C29-95B345C1BC36}"/>
                                            </p:graphicEl>
                                          </p:spTgt>
                                        </p:tgtEl>
                                        <p:attrNameLst>
                                          <p:attrName>style.visibility</p:attrName>
                                        </p:attrNameLst>
                                      </p:cBhvr>
                                      <p:to>
                                        <p:strVal val="visible"/>
                                      </p:to>
                                    </p:set>
                                    <p:animEffect transition="in" filter="wipe(left)">
                                      <p:cBhvr>
                                        <p:cTn id="30" dur="500"/>
                                        <p:tgtEl>
                                          <p:spTgt spid="12">
                                            <p:graphicEl>
                                              <a:dgm id="{56E95771-CAF8-441F-9C29-95B345C1BC3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graphicEl>
                                              <a:dgm id="{C9082C2E-3830-4A10-8B86-E47EF69015BA}"/>
                                            </p:graphicEl>
                                          </p:spTgt>
                                        </p:tgtEl>
                                        <p:attrNameLst>
                                          <p:attrName>style.visibility</p:attrName>
                                        </p:attrNameLst>
                                      </p:cBhvr>
                                      <p:to>
                                        <p:strVal val="visible"/>
                                      </p:to>
                                    </p:set>
                                    <p:animEffect transition="in" filter="wipe(left)">
                                      <p:cBhvr>
                                        <p:cTn id="35" dur="500"/>
                                        <p:tgtEl>
                                          <p:spTgt spid="12">
                                            <p:graphicEl>
                                              <a:dgm id="{C9082C2E-3830-4A10-8B86-E47EF69015BA}"/>
                                            </p:graphic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
                                            <p:graphicEl>
                                              <a:dgm id="{61E2C684-EBD0-485A-A69A-410BAE7028A4}"/>
                                            </p:graphicEl>
                                          </p:spTgt>
                                        </p:tgtEl>
                                        <p:attrNameLst>
                                          <p:attrName>style.visibility</p:attrName>
                                        </p:attrNameLst>
                                      </p:cBhvr>
                                      <p:to>
                                        <p:strVal val="visible"/>
                                      </p:to>
                                    </p:set>
                                    <p:animEffect transition="in" filter="wipe(left)">
                                      <p:cBhvr>
                                        <p:cTn id="38" dur="500"/>
                                        <p:tgtEl>
                                          <p:spTgt spid="12">
                                            <p:graphicEl>
                                              <a:dgm id="{61E2C684-EBD0-485A-A69A-410BAE7028A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
                                            <p:graphicEl>
                                              <a:dgm id="{42DCD54D-66BE-465E-9847-73F41B8C7E46}"/>
                                            </p:graphicEl>
                                          </p:spTgt>
                                        </p:tgtEl>
                                        <p:attrNameLst>
                                          <p:attrName>style.visibility</p:attrName>
                                        </p:attrNameLst>
                                      </p:cBhvr>
                                      <p:to>
                                        <p:strVal val="visible"/>
                                      </p:to>
                                    </p:set>
                                    <p:animEffect transition="in" filter="wipe(left)">
                                      <p:cBhvr>
                                        <p:cTn id="43" dur="500"/>
                                        <p:tgtEl>
                                          <p:spTgt spid="12">
                                            <p:graphicEl>
                                              <a:dgm id="{42DCD54D-66BE-465E-9847-73F41B8C7E46}"/>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2">
                                            <p:graphicEl>
                                              <a:dgm id="{37FAE7F2-3481-4698-9EAC-9A7F7BEDF7E1}"/>
                                            </p:graphicEl>
                                          </p:spTgt>
                                        </p:tgtEl>
                                        <p:attrNameLst>
                                          <p:attrName>style.visibility</p:attrName>
                                        </p:attrNameLst>
                                      </p:cBhvr>
                                      <p:to>
                                        <p:strVal val="visible"/>
                                      </p:to>
                                    </p:set>
                                    <p:animEffect transition="in" filter="wipe(left)">
                                      <p:cBhvr>
                                        <p:cTn id="46" dur="500"/>
                                        <p:tgtEl>
                                          <p:spTgt spid="12">
                                            <p:graphicEl>
                                              <a:dgm id="{37FAE7F2-3481-4698-9EAC-9A7F7BEDF7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Graphic spid="12" grpId="0">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Introduction </a:t>
            </a:r>
            <a:r>
              <a:rPr lang="en-US" dirty="0" smtClean="0"/>
              <a:t>2-3</a:t>
            </a:r>
            <a:endParaRPr lang="en-US" dirty="0"/>
          </a:p>
        </p:txBody>
      </p:sp>
      <p:graphicFrame>
        <p:nvGraphicFramePr>
          <p:cNvPr id="5" name="Diagram 4"/>
          <p:cNvGraphicFramePr/>
          <p:nvPr/>
        </p:nvGraphicFramePr>
        <p:xfrm>
          <a:off x="685800" y="990600"/>
          <a:ext cx="7620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BC6173FC-5FB0-4E70-8D5C-962BCFCBFD7A}"/>
                                            </p:graphicEl>
                                          </p:spTgt>
                                        </p:tgtEl>
                                        <p:attrNameLst>
                                          <p:attrName>style.visibility</p:attrName>
                                        </p:attrNameLst>
                                      </p:cBhvr>
                                      <p:to>
                                        <p:strVal val="visible"/>
                                      </p:to>
                                    </p:set>
                                    <p:animEffect transition="in" filter="wipe(left)">
                                      <p:cBhvr>
                                        <p:cTn id="7" dur="500"/>
                                        <p:tgtEl>
                                          <p:spTgt spid="5">
                                            <p:graphicEl>
                                              <a:dgm id="{BC6173FC-5FB0-4E70-8D5C-962BCFCBFD7A}"/>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59E9CC5-F056-481E-890B-D81D92944806}"/>
                                            </p:graphicEl>
                                          </p:spTgt>
                                        </p:tgtEl>
                                        <p:attrNameLst>
                                          <p:attrName>style.visibility</p:attrName>
                                        </p:attrNameLst>
                                      </p:cBhvr>
                                      <p:to>
                                        <p:strVal val="visible"/>
                                      </p:to>
                                    </p:set>
                                    <p:animEffect transition="in" filter="wipe(left)">
                                      <p:cBhvr>
                                        <p:cTn id="11" dur="500"/>
                                        <p:tgtEl>
                                          <p:spTgt spid="5">
                                            <p:graphicEl>
                                              <a:dgm id="{159E9CC5-F056-481E-890B-D81D92944806}"/>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56E95771-CAF8-441F-9C29-95B345C1BC36}"/>
                                            </p:graphicEl>
                                          </p:spTgt>
                                        </p:tgtEl>
                                        <p:attrNameLst>
                                          <p:attrName>style.visibility</p:attrName>
                                        </p:attrNameLst>
                                      </p:cBhvr>
                                      <p:to>
                                        <p:strVal val="visible"/>
                                      </p:to>
                                    </p:set>
                                    <p:animEffect transition="in" filter="wipe(left)">
                                      <p:cBhvr>
                                        <p:cTn id="15" dur="500"/>
                                        <p:tgtEl>
                                          <p:spTgt spid="5">
                                            <p:graphicEl>
                                              <a:dgm id="{56E95771-CAF8-441F-9C29-95B345C1BC36}"/>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C9082C2E-3830-4A10-8B86-E47EF69015BA}"/>
                                            </p:graphicEl>
                                          </p:spTgt>
                                        </p:tgtEl>
                                        <p:attrNameLst>
                                          <p:attrName>style.visibility</p:attrName>
                                        </p:attrNameLst>
                                      </p:cBhvr>
                                      <p:to>
                                        <p:strVal val="visible"/>
                                      </p:to>
                                    </p:set>
                                    <p:animEffect transition="in" filter="wipe(left)">
                                      <p:cBhvr>
                                        <p:cTn id="19" dur="500"/>
                                        <p:tgtEl>
                                          <p:spTgt spid="5">
                                            <p:graphicEl>
                                              <a:dgm id="{C9082C2E-3830-4A10-8B86-E47EF69015BA}"/>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61E2C684-EBD0-485A-A69A-410BAE7028A4}"/>
                                            </p:graphicEl>
                                          </p:spTgt>
                                        </p:tgtEl>
                                        <p:attrNameLst>
                                          <p:attrName>style.visibility</p:attrName>
                                        </p:attrNameLst>
                                      </p:cBhvr>
                                      <p:to>
                                        <p:strVal val="visible"/>
                                      </p:to>
                                    </p:set>
                                    <p:animEffect transition="in" filter="wipe(left)">
                                      <p:cBhvr>
                                        <p:cTn id="23" dur="500"/>
                                        <p:tgtEl>
                                          <p:spTgt spid="5">
                                            <p:graphicEl>
                                              <a:dgm id="{61E2C684-EBD0-485A-A69A-410BAE7028A4}"/>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42DCD54D-66BE-465E-9847-73F41B8C7E46}"/>
                                            </p:graphicEl>
                                          </p:spTgt>
                                        </p:tgtEl>
                                        <p:attrNameLst>
                                          <p:attrName>style.visibility</p:attrName>
                                        </p:attrNameLst>
                                      </p:cBhvr>
                                      <p:to>
                                        <p:strVal val="visible"/>
                                      </p:to>
                                    </p:set>
                                    <p:animEffect transition="in" filter="wipe(left)">
                                      <p:cBhvr>
                                        <p:cTn id="27" dur="500"/>
                                        <p:tgtEl>
                                          <p:spTgt spid="5">
                                            <p:graphicEl>
                                              <a:dgm id="{42DCD54D-66BE-465E-9847-73F41B8C7E46}"/>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37FAE7F2-3481-4698-9EAC-9A7F7BEDF7E1}"/>
                                            </p:graphicEl>
                                          </p:spTgt>
                                        </p:tgtEl>
                                        <p:attrNameLst>
                                          <p:attrName>style.visibility</p:attrName>
                                        </p:attrNameLst>
                                      </p:cBhvr>
                                      <p:to>
                                        <p:strVal val="visible"/>
                                      </p:to>
                                    </p:set>
                                    <p:animEffect transition="in" filter="wipe(left)">
                                      <p:cBhvr>
                                        <p:cTn id="31" dur="500"/>
                                        <p:tgtEl>
                                          <p:spTgt spid="5">
                                            <p:graphicEl>
                                              <a:dgm id="{37FAE7F2-3481-4698-9EAC-9A7F7BEDF7E1}"/>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8FF4C038-F2EE-417C-9AB4-8C20A1887613}"/>
                                            </p:graphicEl>
                                          </p:spTgt>
                                        </p:tgtEl>
                                        <p:attrNameLst>
                                          <p:attrName>style.visibility</p:attrName>
                                        </p:attrNameLst>
                                      </p:cBhvr>
                                      <p:to>
                                        <p:strVal val="visible"/>
                                      </p:to>
                                    </p:set>
                                    <p:animEffect transition="in" filter="wipe(left)">
                                      <p:cBhvr>
                                        <p:cTn id="35" dur="500"/>
                                        <p:tgtEl>
                                          <p:spTgt spid="5">
                                            <p:graphicEl>
                                              <a:dgm id="{8FF4C038-F2EE-417C-9AB4-8C20A1887613}"/>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547B328A-F054-4696-8C09-02F540C93386}"/>
                                            </p:graphicEl>
                                          </p:spTgt>
                                        </p:tgtEl>
                                        <p:attrNameLst>
                                          <p:attrName>style.visibility</p:attrName>
                                        </p:attrNameLst>
                                      </p:cBhvr>
                                      <p:to>
                                        <p:strVal val="visible"/>
                                      </p:to>
                                    </p:set>
                                    <p:animEffect transition="in" filter="wipe(left)">
                                      <p:cBhvr>
                                        <p:cTn id="39" dur="500"/>
                                        <p:tgtEl>
                                          <p:spTgt spid="5">
                                            <p:graphicEl>
                                              <a:dgm id="{547B328A-F054-4696-8C09-02F540C93386}"/>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745CA5E7-2A35-4E63-8C5F-65691CB9F6E8}"/>
                                            </p:graphicEl>
                                          </p:spTgt>
                                        </p:tgtEl>
                                        <p:attrNameLst>
                                          <p:attrName>style.visibility</p:attrName>
                                        </p:attrNameLst>
                                      </p:cBhvr>
                                      <p:to>
                                        <p:strVal val="visible"/>
                                      </p:to>
                                    </p:set>
                                    <p:animEffect transition="in" filter="wipe(left)">
                                      <p:cBhvr>
                                        <p:cTn id="43" dur="500"/>
                                        <p:tgtEl>
                                          <p:spTgt spid="5">
                                            <p:graphicEl>
                                              <a:dgm id="{745CA5E7-2A35-4E63-8C5F-65691CB9F6E8}"/>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264C7A64-4E42-445F-A49A-CE8E9D6E7188}"/>
                                            </p:graphicEl>
                                          </p:spTgt>
                                        </p:tgtEl>
                                        <p:attrNameLst>
                                          <p:attrName>style.visibility</p:attrName>
                                        </p:attrNameLst>
                                      </p:cBhvr>
                                      <p:to>
                                        <p:strVal val="visible"/>
                                      </p:to>
                                    </p:set>
                                    <p:animEffect transition="in" filter="wipe(left)">
                                      <p:cBhvr>
                                        <p:cTn id="47" dur="500"/>
                                        <p:tgtEl>
                                          <p:spTgt spid="5">
                                            <p:graphicEl>
                                              <a:dgm id="{264C7A64-4E42-445F-A49A-CE8E9D6E7188}"/>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ED45CCBB-F338-4FB3-B9E5-EE97818BFDA8}"/>
                                            </p:graphicEl>
                                          </p:spTgt>
                                        </p:tgtEl>
                                        <p:attrNameLst>
                                          <p:attrName>style.visibility</p:attrName>
                                        </p:attrNameLst>
                                      </p:cBhvr>
                                      <p:to>
                                        <p:strVal val="visible"/>
                                      </p:to>
                                    </p:set>
                                    <p:animEffect transition="in" filter="wipe(left)">
                                      <p:cBhvr>
                                        <p:cTn id="51" dur="500"/>
                                        <p:tgtEl>
                                          <p:spTgt spid="5">
                                            <p:graphicEl>
                                              <a:dgm id="{ED45CCBB-F338-4FB3-B9E5-EE97818BFDA8}"/>
                                            </p:graphicEl>
                                          </p:spTgt>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
                                            <p:graphicEl>
                                              <a:dgm id="{BF72B017-1D39-4861-A6DE-10ABF8248ED9}"/>
                                            </p:graphicEl>
                                          </p:spTgt>
                                        </p:tgtEl>
                                        <p:attrNameLst>
                                          <p:attrName>style.visibility</p:attrName>
                                        </p:attrNameLst>
                                      </p:cBhvr>
                                      <p:to>
                                        <p:strVal val="visible"/>
                                      </p:to>
                                    </p:set>
                                    <p:animEffect transition="in" filter="wipe(left)">
                                      <p:cBhvr>
                                        <p:cTn id="55" dur="500"/>
                                        <p:tgtEl>
                                          <p:spTgt spid="5">
                                            <p:graphicEl>
                                              <a:dgm id="{BF72B017-1D39-4861-A6DE-10ABF8248E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11-19</a:t>
            </a:r>
            <a:endParaRPr lang="en-US" dirty="0"/>
          </a:p>
        </p:txBody>
      </p:sp>
      <p:grpSp>
        <p:nvGrpSpPr>
          <p:cNvPr id="5" name="Group 4"/>
          <p:cNvGrpSpPr/>
          <p:nvPr/>
        </p:nvGrpSpPr>
        <p:grpSpPr>
          <a:xfrm>
            <a:off x="381000" y="8473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Non-Breaking Space in Text</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524000"/>
            <a:ext cx="84582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add more than one space between the words, you can insert Non-Breaking Space by using the </a:t>
            </a:r>
            <a:r>
              <a:rPr lang="en-US" sz="2800" b="1" baseline="30000" dirty="0" smtClean="0">
                <a:latin typeface="Calibri" pitchFamily="34" charset="0"/>
                <a:cs typeface="Calibri" pitchFamily="34" charset="0"/>
              </a:rPr>
              <a:t>Favorites</a:t>
            </a:r>
            <a:r>
              <a:rPr lang="en-US" sz="2800" baseline="30000" dirty="0" smtClean="0">
                <a:latin typeface="Calibri" pitchFamily="34" charset="0"/>
                <a:cs typeface="Calibri" pitchFamily="34" charset="0"/>
              </a:rPr>
              <a:t> option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a:t>
            </a:r>
          </a:p>
        </p:txBody>
      </p:sp>
      <p:sp>
        <p:nvSpPr>
          <p:cNvPr id="9" name="Rectangle 8"/>
          <p:cNvSpPr/>
          <p:nvPr/>
        </p:nvSpPr>
        <p:spPr>
          <a:xfrm>
            <a:off x="685800" y="2057400"/>
            <a:ext cx="7772400" cy="1905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First, click the arrow to the left of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 and then select </a:t>
            </a:r>
            <a:r>
              <a:rPr lang="en-US" sz="2800" b="1" baseline="30000" dirty="0" smtClean="0">
                <a:latin typeface="Calibri" pitchFamily="34" charset="0"/>
                <a:cs typeface="Calibri" pitchFamily="34" charset="0"/>
              </a:rPr>
              <a:t>Favorites</a:t>
            </a:r>
            <a:r>
              <a:rPr lang="en-US" sz="2800" baseline="30000" dirty="0" smtClean="0">
                <a:latin typeface="Calibri" pitchFamily="34" charset="0"/>
                <a:cs typeface="Calibri" pitchFamily="34" charset="0"/>
              </a:rPr>
              <a:t> from the list. A message will appear reading </a:t>
            </a:r>
            <a:r>
              <a:rPr lang="en-US" sz="2800" b="1" baseline="30000" dirty="0" smtClean="0">
                <a:latin typeface="Calibri" pitchFamily="34" charset="0"/>
                <a:cs typeface="Calibri" pitchFamily="34" charset="0"/>
              </a:rPr>
              <a:t>Right-click to customize your favorite objects</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right-clicking the Insert panel, a menu will be displayed. Select the </a:t>
            </a:r>
            <a:r>
              <a:rPr lang="en-US" sz="2800" b="1" baseline="30000" dirty="0" smtClean="0">
                <a:latin typeface="Calibri" pitchFamily="34" charset="0"/>
                <a:cs typeface="Calibri" pitchFamily="34" charset="0"/>
              </a:rPr>
              <a:t>Customize Favorites</a:t>
            </a:r>
            <a:r>
              <a:rPr lang="en-US" sz="2800" baseline="30000" dirty="0" smtClean="0">
                <a:latin typeface="Calibri" pitchFamily="34" charset="0"/>
                <a:cs typeface="Calibri" pitchFamily="34" charset="0"/>
              </a:rPr>
              <a:t> option from the list. The </a:t>
            </a:r>
            <a:r>
              <a:rPr lang="en-US" sz="2800" b="1" baseline="30000" dirty="0" smtClean="0">
                <a:latin typeface="Calibri" pitchFamily="34" charset="0"/>
                <a:cs typeface="Calibri" pitchFamily="34" charset="0"/>
              </a:rPr>
              <a:t>Customize Favorite Objects</a:t>
            </a:r>
            <a:r>
              <a:rPr lang="en-US" sz="2800" baseline="30000" dirty="0" smtClean="0">
                <a:latin typeface="Calibri" pitchFamily="34" charset="0"/>
                <a:cs typeface="Calibri" pitchFamily="34" charset="0"/>
              </a:rPr>
              <a:t> dialog box will be displayed as shown in the following figure: </a:t>
            </a:r>
          </a:p>
        </p:txBody>
      </p:sp>
      <p:pic>
        <p:nvPicPr>
          <p:cNvPr id="10" name="Picture 9" descr="Figure 1.24.tif"/>
          <p:cNvPicPr>
            <a:picLocks noChangeAspect="1"/>
          </p:cNvPicPr>
          <p:nvPr/>
        </p:nvPicPr>
        <p:blipFill>
          <a:blip r:embed="rId2"/>
          <a:stretch>
            <a:fillRect/>
          </a:stretch>
        </p:blipFill>
        <p:spPr>
          <a:xfrm>
            <a:off x="1981199" y="3810000"/>
            <a:ext cx="5023689" cy="266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12-19</a:t>
            </a:r>
            <a:endParaRPr lang="en-US" dirty="0"/>
          </a:p>
        </p:txBody>
      </p:sp>
      <p:sp>
        <p:nvSpPr>
          <p:cNvPr id="5" name="Rectangle 4"/>
          <p:cNvSpPr/>
          <p:nvPr/>
        </p:nvSpPr>
        <p:spPr>
          <a:xfrm>
            <a:off x="685800" y="838200"/>
            <a:ext cx="7772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the </a:t>
            </a:r>
            <a:r>
              <a:rPr lang="en-US" sz="2800" b="1" baseline="30000" dirty="0" smtClean="0">
                <a:latin typeface="Calibri" pitchFamily="34" charset="0"/>
                <a:cs typeface="Calibri" pitchFamily="34" charset="0"/>
              </a:rPr>
              <a:t>Text</a:t>
            </a:r>
            <a:r>
              <a:rPr lang="en-US" sz="2800" baseline="30000" dirty="0" smtClean="0">
                <a:latin typeface="Calibri" pitchFamily="34" charset="0"/>
                <a:cs typeface="Calibri" pitchFamily="34" charset="0"/>
              </a:rPr>
              <a:t> from the </a:t>
            </a:r>
            <a:r>
              <a:rPr lang="en-US" sz="2800" b="1" baseline="30000" dirty="0" smtClean="0">
                <a:latin typeface="Calibri" pitchFamily="34" charset="0"/>
                <a:cs typeface="Calibri" pitchFamily="34" charset="0"/>
              </a:rPr>
              <a:t>Available objects</a:t>
            </a:r>
            <a:r>
              <a:rPr lang="en-US" sz="2800" baseline="30000" dirty="0" smtClean="0">
                <a:latin typeface="Calibri" pitchFamily="34" charset="0"/>
                <a:cs typeface="Calibri" pitchFamily="34" charset="0"/>
              </a:rPr>
              <a:t> drop-down list and then select </a:t>
            </a:r>
            <a:r>
              <a:rPr lang="en-US" sz="2800" b="1" baseline="30000" dirty="0" smtClean="0">
                <a:latin typeface="Calibri" pitchFamily="34" charset="0"/>
                <a:cs typeface="Calibri" pitchFamily="34" charset="0"/>
              </a:rPr>
              <a:t>Non-Breaking Space</a:t>
            </a:r>
            <a:r>
              <a:rPr lang="en-US" sz="2800" baseline="30000" dirty="0" smtClean="0">
                <a:latin typeface="Calibri" pitchFamily="34" charset="0"/>
                <a:cs typeface="Calibri" pitchFamily="34" charset="0"/>
              </a:rPr>
              <a:t>, from the </a:t>
            </a:r>
            <a:r>
              <a:rPr lang="en-US" sz="2800" b="1" baseline="30000" dirty="0" smtClean="0">
                <a:latin typeface="Calibri" pitchFamily="34" charset="0"/>
                <a:cs typeface="Calibri" pitchFamily="34" charset="0"/>
              </a:rPr>
              <a:t>Available Objects</a:t>
            </a:r>
            <a:r>
              <a:rPr lang="en-US" sz="2800" baseline="30000" dirty="0" smtClean="0">
                <a:latin typeface="Calibri" pitchFamily="34" charset="0"/>
                <a:cs typeface="Calibri" pitchFamily="34" charset="0"/>
              </a:rPr>
              <a:t> list.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&gt;&gt;</a:t>
            </a:r>
            <a:r>
              <a:rPr lang="en-US" sz="2800" baseline="30000" dirty="0" smtClean="0">
                <a:latin typeface="Calibri" pitchFamily="34" charset="0"/>
                <a:cs typeface="Calibri" pitchFamily="34" charset="0"/>
              </a:rPr>
              <a:t>’ arrow button to add the </a:t>
            </a:r>
            <a:r>
              <a:rPr lang="en-US" sz="2800" b="1" baseline="30000" dirty="0" smtClean="0">
                <a:latin typeface="Calibri" pitchFamily="34" charset="0"/>
                <a:cs typeface="Calibri" pitchFamily="34" charset="0"/>
              </a:rPr>
              <a:t>Non-Breaking Space</a:t>
            </a:r>
            <a:r>
              <a:rPr lang="en-US" sz="2800" baseline="30000" dirty="0" smtClean="0">
                <a:latin typeface="Calibri" pitchFamily="34" charset="0"/>
                <a:cs typeface="Calibri" pitchFamily="34" charset="0"/>
              </a:rPr>
              <a:t> option in the </a:t>
            </a:r>
            <a:r>
              <a:rPr lang="en-US" sz="2800" b="1" baseline="30000" dirty="0" smtClean="0">
                <a:latin typeface="Calibri" pitchFamily="34" charset="0"/>
                <a:cs typeface="Calibri" pitchFamily="34" charset="0"/>
              </a:rPr>
              <a:t>Favorites Objects</a:t>
            </a:r>
            <a:r>
              <a:rPr lang="en-US" sz="2800" baseline="30000" dirty="0" smtClean="0">
                <a:latin typeface="Calibri" pitchFamily="34" charset="0"/>
                <a:cs typeface="Calibri" pitchFamily="34" charset="0"/>
              </a:rPr>
              <a:t> list and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Non-Breaking Space will be displayed in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panel.</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Place the insertion point where you want to add the space.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Lastly, click </a:t>
            </a:r>
            <a:r>
              <a:rPr lang="en-US" sz="2800" b="1" baseline="30000" dirty="0" smtClean="0">
                <a:latin typeface="Calibri" pitchFamily="34" charset="0"/>
                <a:cs typeface="Calibri" pitchFamily="34" charset="0"/>
              </a:rPr>
              <a:t>Non-Breaking Space</a:t>
            </a:r>
            <a:r>
              <a:rPr lang="en-US" sz="2800" baseline="30000" dirty="0" smtClean="0">
                <a:latin typeface="Calibri" pitchFamily="34" charset="0"/>
                <a:cs typeface="Calibri" pitchFamily="34" charset="0"/>
              </a:rPr>
              <a:t> from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bar. A space will be entered after the colon.</a:t>
            </a:r>
          </a:p>
        </p:txBody>
      </p:sp>
      <p:graphicFrame>
        <p:nvGraphicFramePr>
          <p:cNvPr id="6" name="Diagram 5"/>
          <p:cNvGraphicFramePr/>
          <p:nvPr/>
        </p:nvGraphicFramePr>
        <p:xfrm>
          <a:off x="685800" y="3276600"/>
          <a:ext cx="7620000" cy="259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BC6173FC-5FB0-4E70-8D5C-962BCFCBFD7A}"/>
                                            </p:graphicEl>
                                          </p:spTgt>
                                        </p:tgtEl>
                                        <p:attrNameLst>
                                          <p:attrName>style.visibility</p:attrName>
                                        </p:attrNameLst>
                                      </p:cBhvr>
                                      <p:to>
                                        <p:strVal val="visible"/>
                                      </p:to>
                                    </p:set>
                                    <p:animEffect transition="in" filter="wipe(left)">
                                      <p:cBhvr>
                                        <p:cTn id="12" dur="500"/>
                                        <p:tgtEl>
                                          <p:spTgt spid="6">
                                            <p:graphicEl>
                                              <a:dgm id="{BC6173FC-5FB0-4E70-8D5C-962BCFCBFD7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159E9CC5-F056-481E-890B-D81D92944806}"/>
                                            </p:graphicEl>
                                          </p:spTgt>
                                        </p:tgtEl>
                                        <p:attrNameLst>
                                          <p:attrName>style.visibility</p:attrName>
                                        </p:attrNameLst>
                                      </p:cBhvr>
                                      <p:to>
                                        <p:strVal val="visible"/>
                                      </p:to>
                                    </p:set>
                                    <p:animEffect transition="in" filter="wipe(left)">
                                      <p:cBhvr>
                                        <p:cTn id="17" dur="500"/>
                                        <p:tgtEl>
                                          <p:spTgt spid="6">
                                            <p:graphicEl>
                                              <a:dgm id="{159E9CC5-F056-481E-890B-D81D92944806}"/>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graphicEl>
                                              <a:dgm id="{56E95771-CAF8-441F-9C29-95B345C1BC36}"/>
                                            </p:graphicEl>
                                          </p:spTgt>
                                        </p:tgtEl>
                                        <p:attrNameLst>
                                          <p:attrName>style.visibility</p:attrName>
                                        </p:attrNameLst>
                                      </p:cBhvr>
                                      <p:to>
                                        <p:strVal val="visible"/>
                                      </p:to>
                                    </p:set>
                                    <p:animEffect transition="in" filter="wipe(left)">
                                      <p:cBhvr>
                                        <p:cTn id="20" dur="500"/>
                                        <p:tgtEl>
                                          <p:spTgt spid="6">
                                            <p:graphicEl>
                                              <a:dgm id="{56E95771-CAF8-441F-9C29-95B345C1BC3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graphicEl>
                                              <a:dgm id="{C9082C2E-3830-4A10-8B86-E47EF69015BA}"/>
                                            </p:graphicEl>
                                          </p:spTgt>
                                        </p:tgtEl>
                                        <p:attrNameLst>
                                          <p:attrName>style.visibility</p:attrName>
                                        </p:attrNameLst>
                                      </p:cBhvr>
                                      <p:to>
                                        <p:strVal val="visible"/>
                                      </p:to>
                                    </p:set>
                                    <p:animEffect transition="in" filter="wipe(left)">
                                      <p:cBhvr>
                                        <p:cTn id="25" dur="500"/>
                                        <p:tgtEl>
                                          <p:spTgt spid="6">
                                            <p:graphicEl>
                                              <a:dgm id="{C9082C2E-3830-4A10-8B86-E47EF69015B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
                                            <p:graphicEl>
                                              <a:dgm id="{61E2C684-EBD0-485A-A69A-410BAE7028A4}"/>
                                            </p:graphicEl>
                                          </p:spTgt>
                                        </p:tgtEl>
                                        <p:attrNameLst>
                                          <p:attrName>style.visibility</p:attrName>
                                        </p:attrNameLst>
                                      </p:cBhvr>
                                      <p:to>
                                        <p:strVal val="visible"/>
                                      </p:to>
                                    </p:set>
                                    <p:animEffect transition="in" filter="wipe(left)">
                                      <p:cBhvr>
                                        <p:cTn id="28" dur="500"/>
                                        <p:tgtEl>
                                          <p:spTgt spid="6">
                                            <p:graphicEl>
                                              <a:dgm id="{61E2C684-EBD0-485A-A69A-410BAE7028A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13-19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Formatting and Editing Text (CSS versus HTML)</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447800"/>
            <a:ext cx="84582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Dreamweaver CS5, you can apply formatting to text in two ways – using the CSS Property Inspector and the HTML Property Inspector.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two Property Inspectors are present in form of button in Property Inspector.</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 Just click the </a:t>
            </a:r>
            <a:r>
              <a:rPr lang="en-US" sz="2800" b="1" baseline="30000" dirty="0" smtClean="0">
                <a:latin typeface="Calibri" pitchFamily="34" charset="0"/>
                <a:cs typeface="Calibri" pitchFamily="34" charset="0"/>
              </a:rPr>
              <a:t>HTML</a:t>
            </a:r>
            <a:r>
              <a:rPr lang="en-US" sz="2800" baseline="30000" dirty="0" smtClean="0">
                <a:latin typeface="Calibri" pitchFamily="34" charset="0"/>
                <a:cs typeface="Calibri" pitchFamily="34" charset="0"/>
              </a:rPr>
              <a:t> or </a:t>
            </a:r>
            <a:r>
              <a:rPr lang="en-US" sz="2800" b="1" baseline="30000" dirty="0" smtClean="0">
                <a:latin typeface="Calibri" pitchFamily="34" charset="0"/>
                <a:cs typeface="Calibri" pitchFamily="34" charset="0"/>
              </a:rPr>
              <a:t>CSS</a:t>
            </a:r>
            <a:r>
              <a:rPr lang="en-US" sz="2800" baseline="30000" dirty="0" smtClean="0">
                <a:latin typeface="Calibri" pitchFamily="34" charset="0"/>
                <a:cs typeface="Calibri" pitchFamily="34" charset="0"/>
              </a:rPr>
              <a:t> button to edit text according to your needs.</a:t>
            </a:r>
          </a:p>
        </p:txBody>
      </p:sp>
      <p:graphicFrame>
        <p:nvGraphicFramePr>
          <p:cNvPr id="9" name="Diagram 8"/>
          <p:cNvGraphicFramePr/>
          <p:nvPr/>
        </p:nvGraphicFramePr>
        <p:xfrm>
          <a:off x="685800" y="2590800"/>
          <a:ext cx="7620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graphicEl>
                                              <a:dgm id="{BC6173FC-5FB0-4E70-8D5C-962BCFCBFD7A}"/>
                                            </p:graphicEl>
                                          </p:spTgt>
                                        </p:tgtEl>
                                        <p:attrNameLst>
                                          <p:attrName>style.visibility</p:attrName>
                                        </p:attrNameLst>
                                      </p:cBhvr>
                                      <p:to>
                                        <p:strVal val="visible"/>
                                      </p:to>
                                    </p:set>
                                    <p:animEffect transition="in" filter="wipe(left)">
                                      <p:cBhvr>
                                        <p:cTn id="17" dur="500"/>
                                        <p:tgtEl>
                                          <p:spTgt spid="9">
                                            <p:graphicEl>
                                              <a:dgm id="{BC6173FC-5FB0-4E70-8D5C-962BCFCBFD7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graphicEl>
                                              <a:dgm id="{159E9CC5-F056-481E-890B-D81D92944806}"/>
                                            </p:graphicEl>
                                          </p:spTgt>
                                        </p:tgtEl>
                                        <p:attrNameLst>
                                          <p:attrName>style.visibility</p:attrName>
                                        </p:attrNameLst>
                                      </p:cBhvr>
                                      <p:to>
                                        <p:strVal val="visible"/>
                                      </p:to>
                                    </p:set>
                                    <p:animEffect transition="in" filter="wipe(left)">
                                      <p:cBhvr>
                                        <p:cTn id="22" dur="500"/>
                                        <p:tgtEl>
                                          <p:spTgt spid="9">
                                            <p:graphicEl>
                                              <a:dgm id="{159E9CC5-F056-481E-890B-D81D92944806}"/>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graphicEl>
                                              <a:dgm id="{56E95771-CAF8-441F-9C29-95B345C1BC36}"/>
                                            </p:graphicEl>
                                          </p:spTgt>
                                        </p:tgtEl>
                                        <p:attrNameLst>
                                          <p:attrName>style.visibility</p:attrName>
                                        </p:attrNameLst>
                                      </p:cBhvr>
                                      <p:to>
                                        <p:strVal val="visible"/>
                                      </p:to>
                                    </p:set>
                                    <p:animEffect transition="in" filter="wipe(left)">
                                      <p:cBhvr>
                                        <p:cTn id="25" dur="500"/>
                                        <p:tgtEl>
                                          <p:spTgt spid="9">
                                            <p:graphicEl>
                                              <a:dgm id="{56E95771-CAF8-441F-9C29-95B345C1BC36}"/>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graphicEl>
                                              <a:dgm id="{C9082C2E-3830-4A10-8B86-E47EF69015BA}"/>
                                            </p:graphicEl>
                                          </p:spTgt>
                                        </p:tgtEl>
                                        <p:attrNameLst>
                                          <p:attrName>style.visibility</p:attrName>
                                        </p:attrNameLst>
                                      </p:cBhvr>
                                      <p:to>
                                        <p:strVal val="visible"/>
                                      </p:to>
                                    </p:set>
                                    <p:animEffect transition="in" filter="wipe(left)">
                                      <p:cBhvr>
                                        <p:cTn id="30" dur="500"/>
                                        <p:tgtEl>
                                          <p:spTgt spid="9">
                                            <p:graphicEl>
                                              <a:dgm id="{C9082C2E-3830-4A10-8B86-E47EF69015BA}"/>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
                                            <p:graphicEl>
                                              <a:dgm id="{61E2C684-EBD0-485A-A69A-410BAE7028A4}"/>
                                            </p:graphicEl>
                                          </p:spTgt>
                                        </p:tgtEl>
                                        <p:attrNameLst>
                                          <p:attrName>style.visibility</p:attrName>
                                        </p:attrNameLst>
                                      </p:cBhvr>
                                      <p:to>
                                        <p:strVal val="visible"/>
                                      </p:to>
                                    </p:set>
                                    <p:animEffect transition="in" filter="wipe(left)">
                                      <p:cBhvr>
                                        <p:cTn id="33" dur="500"/>
                                        <p:tgtEl>
                                          <p:spTgt spid="9">
                                            <p:graphicEl>
                                              <a:dgm id="{61E2C684-EBD0-485A-A69A-410BAE7028A4}"/>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graphicEl>
                                              <a:dgm id="{42DCD54D-66BE-465E-9847-73F41B8C7E46}"/>
                                            </p:graphicEl>
                                          </p:spTgt>
                                        </p:tgtEl>
                                        <p:attrNameLst>
                                          <p:attrName>style.visibility</p:attrName>
                                        </p:attrNameLst>
                                      </p:cBhvr>
                                      <p:to>
                                        <p:strVal val="visible"/>
                                      </p:to>
                                    </p:set>
                                    <p:animEffect transition="in" filter="wipe(left)">
                                      <p:cBhvr>
                                        <p:cTn id="38" dur="500"/>
                                        <p:tgtEl>
                                          <p:spTgt spid="9">
                                            <p:graphicEl>
                                              <a:dgm id="{42DCD54D-66BE-465E-9847-73F41B8C7E46}"/>
                                            </p:graphic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
                                            <p:graphicEl>
                                              <a:dgm id="{37FAE7F2-3481-4698-9EAC-9A7F7BEDF7E1}"/>
                                            </p:graphicEl>
                                          </p:spTgt>
                                        </p:tgtEl>
                                        <p:attrNameLst>
                                          <p:attrName>style.visibility</p:attrName>
                                        </p:attrNameLst>
                                      </p:cBhvr>
                                      <p:to>
                                        <p:strVal val="visible"/>
                                      </p:to>
                                    </p:set>
                                    <p:animEffect transition="in" filter="wipe(left)">
                                      <p:cBhvr>
                                        <p:cTn id="41" dur="500"/>
                                        <p:tgtEl>
                                          <p:spTgt spid="9">
                                            <p:graphicEl>
                                              <a:dgm id="{37FAE7F2-3481-4698-9EAC-9A7F7BEDF7E1}"/>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
                                            <p:graphicEl>
                                              <a:dgm id="{8FF4C038-F2EE-417C-9AB4-8C20A1887613}"/>
                                            </p:graphicEl>
                                          </p:spTgt>
                                        </p:tgtEl>
                                        <p:attrNameLst>
                                          <p:attrName>style.visibility</p:attrName>
                                        </p:attrNameLst>
                                      </p:cBhvr>
                                      <p:to>
                                        <p:strVal val="visible"/>
                                      </p:to>
                                    </p:set>
                                    <p:animEffect transition="in" filter="wipe(left)">
                                      <p:cBhvr>
                                        <p:cTn id="46" dur="500"/>
                                        <p:tgtEl>
                                          <p:spTgt spid="9">
                                            <p:graphicEl>
                                              <a:dgm id="{8FF4C038-F2EE-417C-9AB4-8C20A1887613}"/>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
                                            <p:graphicEl>
                                              <a:dgm id="{547B328A-F054-4696-8C09-02F540C93386}"/>
                                            </p:graphicEl>
                                          </p:spTgt>
                                        </p:tgtEl>
                                        <p:attrNameLst>
                                          <p:attrName>style.visibility</p:attrName>
                                        </p:attrNameLst>
                                      </p:cBhvr>
                                      <p:to>
                                        <p:strVal val="visible"/>
                                      </p:to>
                                    </p:set>
                                    <p:animEffect transition="in" filter="wipe(left)">
                                      <p:cBhvr>
                                        <p:cTn id="49" dur="500"/>
                                        <p:tgtEl>
                                          <p:spTgt spid="9">
                                            <p:graphicEl>
                                              <a:dgm id="{547B328A-F054-4696-8C09-02F540C93386}"/>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
                                            <p:graphicEl>
                                              <a:dgm id="{ED45CCBB-F338-4FB3-B9E5-EE97818BFDA8}"/>
                                            </p:graphicEl>
                                          </p:spTgt>
                                        </p:tgtEl>
                                        <p:attrNameLst>
                                          <p:attrName>style.visibility</p:attrName>
                                        </p:attrNameLst>
                                      </p:cBhvr>
                                      <p:to>
                                        <p:strVal val="visible"/>
                                      </p:to>
                                    </p:set>
                                    <p:animEffect transition="in" filter="wipe(left)">
                                      <p:cBhvr>
                                        <p:cTn id="54" dur="500"/>
                                        <p:tgtEl>
                                          <p:spTgt spid="9">
                                            <p:graphicEl>
                                              <a:dgm id="{ED45CCBB-F338-4FB3-B9E5-EE97818BFDA8}"/>
                                            </p:graphic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
                                            <p:graphicEl>
                                              <a:dgm id="{BF72B017-1D39-4861-A6DE-10ABF8248ED9}"/>
                                            </p:graphicEl>
                                          </p:spTgt>
                                        </p:tgtEl>
                                        <p:attrNameLst>
                                          <p:attrName>style.visibility</p:attrName>
                                        </p:attrNameLst>
                                      </p:cBhvr>
                                      <p:to>
                                        <p:strVal val="visible"/>
                                      </p:to>
                                    </p:set>
                                    <p:animEffect transition="in" filter="wipe(left)">
                                      <p:cBhvr>
                                        <p:cTn id="57" dur="500"/>
                                        <p:tgtEl>
                                          <p:spTgt spid="9">
                                            <p:graphicEl>
                                              <a:dgm id="{BF72B017-1D39-4861-A6DE-10ABF8248ED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
                                            <p:graphicEl>
                                              <a:dgm id="{D43FF222-FF2B-4A87-926C-91114910EFCA}"/>
                                            </p:graphicEl>
                                          </p:spTgt>
                                        </p:tgtEl>
                                        <p:attrNameLst>
                                          <p:attrName>style.visibility</p:attrName>
                                        </p:attrNameLst>
                                      </p:cBhvr>
                                      <p:to>
                                        <p:strVal val="visible"/>
                                      </p:to>
                                    </p:set>
                                    <p:animEffect transition="in" filter="wipe(left)">
                                      <p:cBhvr>
                                        <p:cTn id="62" dur="500"/>
                                        <p:tgtEl>
                                          <p:spTgt spid="9">
                                            <p:graphicEl>
                                              <a:dgm id="{D43FF222-FF2B-4A87-926C-91114910EFCA}"/>
                                            </p:graphicEl>
                                          </p:spTgt>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
                                            <p:graphicEl>
                                              <a:dgm id="{D6F78ACA-5602-4181-ACD1-D8EBEB6958F8}"/>
                                            </p:graphicEl>
                                          </p:spTgt>
                                        </p:tgtEl>
                                        <p:attrNameLst>
                                          <p:attrName>style.visibility</p:attrName>
                                        </p:attrNameLst>
                                      </p:cBhvr>
                                      <p:to>
                                        <p:strVal val="visible"/>
                                      </p:to>
                                    </p:set>
                                    <p:animEffect transition="in" filter="wipe(left)">
                                      <p:cBhvr>
                                        <p:cTn id="65" dur="500"/>
                                        <p:tgtEl>
                                          <p:spTgt spid="9">
                                            <p:graphicEl>
                                              <a:dgm id="{D6F78ACA-5602-4181-ACD1-D8EBEB6958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Sub>
          <a:bldDgm bld="lvl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14-19</a:t>
            </a:r>
            <a:endParaRPr lang="en-US" dirty="0"/>
          </a:p>
        </p:txBody>
      </p:sp>
      <p:graphicFrame>
        <p:nvGraphicFramePr>
          <p:cNvPr id="5" name="Diagram 4"/>
          <p:cNvGraphicFramePr/>
          <p:nvPr/>
        </p:nvGraphicFramePr>
        <p:xfrm>
          <a:off x="685800" y="838200"/>
          <a:ext cx="7620000"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533400" y="2499761"/>
            <a:ext cx="2825645" cy="319639"/>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Paragraph Formatting</a:t>
            </a:r>
            <a:endParaRPr lang="en-US" sz="2000" b="1" dirty="0">
              <a:solidFill>
                <a:schemeClr val="accent3">
                  <a:lumMod val="50000"/>
                </a:schemeClr>
              </a:solidFill>
              <a:latin typeface="Calibri" pitchFamily="34" charset="0"/>
              <a:cs typeface="Calibri" pitchFamily="34" charset="0"/>
            </a:endParaRPr>
          </a:p>
        </p:txBody>
      </p:sp>
      <p:sp>
        <p:nvSpPr>
          <p:cNvPr id="10" name="Rectangle 9"/>
          <p:cNvSpPr/>
          <p:nvPr/>
        </p:nvSpPr>
        <p:spPr>
          <a:xfrm>
            <a:off x="457200" y="2895600"/>
            <a:ext cx="84582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organize the text in a Web page, you need to format the text into paragraphs.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paragraph is a logical block of text or information.</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has three basic paragraph styles: </a:t>
            </a:r>
            <a:r>
              <a:rPr lang="en-US" sz="2800" b="1" baseline="30000" dirty="0" smtClean="0">
                <a:latin typeface="Calibri" pitchFamily="34" charset="0"/>
                <a:cs typeface="Calibri" pitchFamily="34" charset="0"/>
              </a:rPr>
              <a:t>Paragraph</a:t>
            </a:r>
            <a:r>
              <a:rPr lang="en-US" sz="2800" baseline="30000" dirty="0" smtClean="0">
                <a:latin typeface="Calibri" pitchFamily="34" charset="0"/>
                <a:cs typeface="Calibri" pitchFamily="34" charset="0"/>
              </a:rPr>
              <a:t>, </a:t>
            </a:r>
            <a:r>
              <a:rPr lang="en-US" sz="2800" b="1" baseline="30000" dirty="0" smtClean="0">
                <a:latin typeface="Calibri" pitchFamily="34" charset="0"/>
                <a:cs typeface="Calibri" pitchFamily="34" charset="0"/>
              </a:rPr>
              <a:t>Heading</a:t>
            </a:r>
            <a:r>
              <a:rPr lang="en-US" sz="2800" baseline="30000" dirty="0" smtClean="0">
                <a:latin typeface="Calibri" pitchFamily="34" charset="0"/>
                <a:cs typeface="Calibri" pitchFamily="34" charset="0"/>
              </a:rPr>
              <a:t>, and </a:t>
            </a:r>
            <a:r>
              <a:rPr lang="en-US" sz="2800" b="1" baseline="30000" dirty="0" smtClean="0">
                <a:latin typeface="Calibri" pitchFamily="34" charset="0"/>
                <a:cs typeface="Calibri" pitchFamily="34" charset="0"/>
              </a:rPr>
              <a:t>Preformatted</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apply these paragraph styles using the </a:t>
            </a:r>
            <a:r>
              <a:rPr lang="en-US" sz="2800" b="1" baseline="30000" dirty="0" smtClean="0">
                <a:latin typeface="Calibri" pitchFamily="34" charset="0"/>
                <a:cs typeface="Calibri" pitchFamily="34" charset="0"/>
              </a:rPr>
              <a:t>Format</a:t>
            </a:r>
            <a:r>
              <a:rPr lang="en-US" sz="2800" baseline="30000" dirty="0" smtClean="0">
                <a:latin typeface="Calibri" pitchFamily="34" charset="0"/>
                <a:cs typeface="Calibri" pitchFamily="34" charset="0"/>
              </a:rPr>
              <a:t> drop-down list box in the </a:t>
            </a:r>
            <a:r>
              <a:rPr lang="en-US" sz="2800" b="1" baseline="30000" dirty="0" smtClean="0">
                <a:latin typeface="Calibri" pitchFamily="34" charset="0"/>
                <a:cs typeface="Calibri" pitchFamily="34" charset="0"/>
              </a:rPr>
              <a:t>Property Inspector </a:t>
            </a:r>
            <a:r>
              <a:rPr lang="en-US" sz="2800" baseline="30000" dirty="0" smtClean="0">
                <a:latin typeface="Calibri" pitchFamily="34" charset="0"/>
                <a:cs typeface="Calibri" pitchFamily="34" charset="0"/>
              </a:rPr>
              <a:t>as shown in the following figure:</a:t>
            </a:r>
          </a:p>
        </p:txBody>
      </p:sp>
      <p:pic>
        <p:nvPicPr>
          <p:cNvPr id="11" name="Picture 10" descr="Figure 1.25.tif"/>
          <p:cNvPicPr>
            <a:picLocks noChangeAspect="1"/>
          </p:cNvPicPr>
          <p:nvPr/>
        </p:nvPicPr>
        <p:blipFill>
          <a:blip r:embed="rId7"/>
          <a:stretch>
            <a:fillRect/>
          </a:stretch>
        </p:blipFill>
        <p:spPr>
          <a:xfrm>
            <a:off x="3276600" y="4495800"/>
            <a:ext cx="2133600" cy="20747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BC6173FC-5FB0-4E70-8D5C-962BCFCBFD7A}"/>
                                            </p:graphicEl>
                                          </p:spTgt>
                                        </p:tgtEl>
                                        <p:attrNameLst>
                                          <p:attrName>style.visibility</p:attrName>
                                        </p:attrNameLst>
                                      </p:cBhvr>
                                      <p:to>
                                        <p:strVal val="visible"/>
                                      </p:to>
                                    </p:set>
                                    <p:animEffect transition="in" filter="wipe(left)">
                                      <p:cBhvr>
                                        <p:cTn id="7" dur="500"/>
                                        <p:tgtEl>
                                          <p:spTgt spid="5">
                                            <p:graphicEl>
                                              <a:dgm id="{BC6173FC-5FB0-4E70-8D5C-962BCFCBFD7A}"/>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E89D625E-4357-478F-99F3-6F51EDDCF434}"/>
                                            </p:graphicEl>
                                          </p:spTgt>
                                        </p:tgtEl>
                                        <p:attrNameLst>
                                          <p:attrName>style.visibility</p:attrName>
                                        </p:attrNameLst>
                                      </p:cBhvr>
                                      <p:to>
                                        <p:strVal val="visible"/>
                                      </p:to>
                                    </p:set>
                                    <p:animEffect transition="in" filter="wipe(left)">
                                      <p:cBhvr>
                                        <p:cTn id="11" dur="500"/>
                                        <p:tgtEl>
                                          <p:spTgt spid="5">
                                            <p:graphicEl>
                                              <a:dgm id="{E89D625E-4357-478F-99F3-6F51EDDCF434}"/>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F3ED1B9D-C690-4196-9B9C-2443EF438F53}"/>
                                            </p:graphicEl>
                                          </p:spTgt>
                                        </p:tgtEl>
                                        <p:attrNameLst>
                                          <p:attrName>style.visibility</p:attrName>
                                        </p:attrNameLst>
                                      </p:cBhvr>
                                      <p:to>
                                        <p:strVal val="visible"/>
                                      </p:to>
                                    </p:set>
                                    <p:animEffect transition="in" filter="wipe(left)">
                                      <p:cBhvr>
                                        <p:cTn id="15" dur="500"/>
                                        <p:tgtEl>
                                          <p:spTgt spid="5">
                                            <p:graphicEl>
                                              <a:dgm id="{F3ED1B9D-C690-4196-9B9C-2443EF438F53}"/>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79BC6547-01E6-44C9-9884-4882953831CA}"/>
                                            </p:graphicEl>
                                          </p:spTgt>
                                        </p:tgtEl>
                                        <p:attrNameLst>
                                          <p:attrName>style.visibility</p:attrName>
                                        </p:attrNameLst>
                                      </p:cBhvr>
                                      <p:to>
                                        <p:strVal val="visible"/>
                                      </p:to>
                                    </p:set>
                                    <p:animEffect transition="in" filter="wipe(left)">
                                      <p:cBhvr>
                                        <p:cTn id="19" dur="500"/>
                                        <p:tgtEl>
                                          <p:spTgt spid="5">
                                            <p:graphicEl>
                                              <a:dgm id="{79BC6547-01E6-44C9-9884-4882953831CA}"/>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BDB59B45-495C-4C44-BC6C-2315676DCBCF}"/>
                                            </p:graphicEl>
                                          </p:spTgt>
                                        </p:tgtEl>
                                        <p:attrNameLst>
                                          <p:attrName>style.visibility</p:attrName>
                                        </p:attrNameLst>
                                      </p:cBhvr>
                                      <p:to>
                                        <p:strVal val="visible"/>
                                      </p:to>
                                    </p:set>
                                    <p:animEffect transition="in" filter="wipe(left)">
                                      <p:cBhvr>
                                        <p:cTn id="23" dur="500"/>
                                        <p:tgtEl>
                                          <p:spTgt spid="5">
                                            <p:graphicEl>
                                              <a:dgm id="{BDB59B45-495C-4C44-BC6C-2315676DCBC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ox(ou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15-19</a:t>
            </a:r>
            <a:endParaRPr lang="en-US" dirty="0"/>
          </a:p>
        </p:txBody>
      </p:sp>
      <p:sp>
        <p:nvSpPr>
          <p:cNvPr id="5" name="TextBox 4"/>
          <p:cNvSpPr txBox="1"/>
          <p:nvPr/>
        </p:nvSpPr>
        <p:spPr>
          <a:xfrm>
            <a:off x="533400" y="838200"/>
            <a:ext cx="4042325"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Paragraph Formatting with HTML</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219200"/>
            <a:ext cx="84582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 new document in Dreamweaver CS5, no paragraph formatting is applied to the text by default.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Therefore, the </a:t>
            </a:r>
            <a:r>
              <a:rPr lang="en-US" sz="2800" b="1" baseline="30000" dirty="0" smtClean="0">
                <a:latin typeface="Calibri" pitchFamily="34" charset="0"/>
                <a:cs typeface="Calibri" pitchFamily="34" charset="0"/>
              </a:rPr>
              <a:t>None</a:t>
            </a:r>
            <a:r>
              <a:rPr lang="en-US" sz="2800" baseline="30000" dirty="0" smtClean="0">
                <a:latin typeface="Calibri" pitchFamily="34" charset="0"/>
                <a:cs typeface="Calibri" pitchFamily="34" charset="0"/>
              </a:rPr>
              <a:t> option is selected by default in the </a:t>
            </a:r>
            <a:r>
              <a:rPr lang="en-US" sz="2800" b="1" baseline="30000" dirty="0" smtClean="0">
                <a:latin typeface="Calibri" pitchFamily="34" charset="0"/>
                <a:cs typeface="Calibri" pitchFamily="34" charset="0"/>
              </a:rPr>
              <a:t>Format</a:t>
            </a:r>
            <a:r>
              <a:rPr lang="en-US" sz="2800" baseline="30000" dirty="0" smtClean="0">
                <a:latin typeface="Calibri" pitchFamily="34" charset="0"/>
                <a:cs typeface="Calibri" pitchFamily="34" charset="0"/>
              </a:rPr>
              <a:t> drop-down list box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Also, there are no paragraph tags when you view the text in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a block of text types in a new document.</a:t>
            </a:r>
          </a:p>
        </p:txBody>
      </p:sp>
      <p:pic>
        <p:nvPicPr>
          <p:cNvPr id="7" name="Picture 6" descr="Figure 1.26.tif"/>
          <p:cNvPicPr>
            <a:picLocks noChangeAspect="1"/>
          </p:cNvPicPr>
          <p:nvPr/>
        </p:nvPicPr>
        <p:blipFill>
          <a:blip r:embed="rId2"/>
          <a:stretch>
            <a:fillRect/>
          </a:stretch>
        </p:blipFill>
        <p:spPr>
          <a:xfrm>
            <a:off x="1752600" y="2971800"/>
            <a:ext cx="5562600" cy="2422423"/>
          </a:xfrm>
          <a:prstGeom prst="rect">
            <a:avLst/>
          </a:prstGeom>
        </p:spPr>
      </p:pic>
      <p:sp>
        <p:nvSpPr>
          <p:cNvPr id="8" name="Rectangle 7"/>
          <p:cNvSpPr/>
          <p:nvPr/>
        </p:nvSpPr>
        <p:spPr>
          <a:xfrm>
            <a:off x="457200" y="5562600"/>
            <a:ext cx="84582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apply a particular paragraph format to the block of text, place the insertion point anywhere in the block of text in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view.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Format</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Paragraph Format</a:t>
            </a:r>
            <a:r>
              <a:rPr lang="en-US" sz="2800" baseline="30000" dirty="0" smtClean="0">
                <a:latin typeface="Calibri" pitchFamily="34" charset="0"/>
                <a:cs typeface="Calibri" pitchFamily="34" charset="0"/>
              </a:rPr>
              <a:t> submenu and further click the </a:t>
            </a:r>
            <a:r>
              <a:rPr lang="en-US" sz="2800" b="1" baseline="30000" dirty="0" smtClean="0">
                <a:latin typeface="Calibri" pitchFamily="34" charset="0"/>
                <a:cs typeface="Calibri" pitchFamily="34" charset="0"/>
              </a:rPr>
              <a:t>Paragraph</a:t>
            </a:r>
            <a:r>
              <a:rPr lang="en-US" sz="2800" baseline="30000" dirty="0" smtClean="0">
                <a:latin typeface="Calibri" pitchFamily="34" charset="0"/>
                <a:cs typeface="Calibri" pitchFamily="34" charset="0"/>
              </a:rPr>
              <a:t> command. The paragraph format is now applied.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dirty="0"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16-19</a:t>
            </a:r>
            <a:endParaRPr lang="en-US" dirty="0"/>
          </a:p>
        </p:txBody>
      </p:sp>
      <p:sp>
        <p:nvSpPr>
          <p:cNvPr id="5" name="Rectangle 4"/>
          <p:cNvSpPr/>
          <p:nvPr/>
        </p:nvSpPr>
        <p:spPr>
          <a:xfrm>
            <a:off x="457200" y="838200"/>
            <a:ext cx="84582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 the block of text is enclosed within the opening and closing paragraph tags (&lt;p&gt; and &lt;/p&gt;), as shown in the following figure:</a:t>
            </a:r>
          </a:p>
        </p:txBody>
      </p:sp>
      <p:pic>
        <p:nvPicPr>
          <p:cNvPr id="6" name="Picture 5" descr="Figure 1.27.tif"/>
          <p:cNvPicPr>
            <a:picLocks noChangeAspect="1"/>
          </p:cNvPicPr>
          <p:nvPr/>
        </p:nvPicPr>
        <p:blipFill>
          <a:blip r:embed="rId2"/>
          <a:stretch>
            <a:fillRect/>
          </a:stretch>
        </p:blipFill>
        <p:spPr>
          <a:xfrm>
            <a:off x="1066800" y="1524000"/>
            <a:ext cx="7312602" cy="3429000"/>
          </a:xfrm>
          <a:prstGeom prst="rect">
            <a:avLst/>
          </a:prstGeom>
        </p:spPr>
      </p:pic>
      <p:sp>
        <p:nvSpPr>
          <p:cNvPr id="7" name="Rectangle 6"/>
          <p:cNvSpPr/>
          <p:nvPr/>
        </p:nvSpPr>
        <p:spPr>
          <a:xfrm>
            <a:off x="457200" y="5181600"/>
            <a:ext cx="8458200" cy="1066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you apply the Paragraph format and press the </a:t>
            </a:r>
            <a:r>
              <a:rPr lang="en-US" sz="2800" b="1" baseline="30000" dirty="0" smtClean="0">
                <a:latin typeface="Calibri" pitchFamily="34" charset="0"/>
                <a:cs typeface="Calibri" pitchFamily="34" charset="0"/>
              </a:rPr>
              <a:t>Enter</a:t>
            </a:r>
            <a:r>
              <a:rPr lang="en-US" sz="2800" baseline="30000" dirty="0" smtClean="0">
                <a:latin typeface="Calibri" pitchFamily="34" charset="0"/>
                <a:cs typeface="Calibri" pitchFamily="34" charset="0"/>
              </a:rPr>
              <a:t> key after the paragraph, a new paragraph will be created with opening and closing &lt;p&gt; tags, which you can view in the </a:t>
            </a:r>
            <a:r>
              <a:rPr lang="en-US" sz="2800" b="1" baseline="30000" dirty="0" smtClean="0">
                <a:latin typeface="Calibri" pitchFamily="34" charset="0"/>
                <a:cs typeface="Calibri" pitchFamily="34" charset="0"/>
              </a:rPr>
              <a:t>Code</a:t>
            </a:r>
            <a:r>
              <a:rPr lang="en-US" sz="2800" baseline="30000" dirty="0" smtClean="0">
                <a:latin typeface="Calibri" pitchFamily="34" charset="0"/>
                <a:cs typeface="Calibri" pitchFamily="34" charset="0"/>
              </a:rPr>
              <a:t> 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17-19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Heading</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2743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Headings are used to identify different sections of content on a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They range from Heading1, &lt;h1&gt;, which is the largest, to Heading6, &lt;h6&gt;, which is the smallest.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apply a particular heading to the text in a page, place the insertion point anywhere in the line or block of the text.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select the text and then on the </a:t>
            </a:r>
            <a:r>
              <a:rPr lang="en-US" sz="2800" b="1" baseline="30000" dirty="0" smtClean="0">
                <a:latin typeface="Calibri" pitchFamily="34" charset="0"/>
                <a:cs typeface="Calibri" pitchFamily="34" charset="0"/>
              </a:rPr>
              <a:t>Format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Paragraph Format</a:t>
            </a:r>
            <a:r>
              <a:rPr lang="en-US" sz="2800" baseline="30000" dirty="0" smtClean="0">
                <a:latin typeface="Calibri" pitchFamily="34" charset="0"/>
                <a:cs typeface="Calibri" pitchFamily="34" charset="0"/>
              </a:rPr>
              <a:t> and select the appropriate heading from 1-6 that you wish to apply.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Alternatively, in the </a:t>
            </a:r>
            <a:r>
              <a:rPr lang="en-US" sz="2800" b="1" baseline="30000" dirty="0" smtClean="0">
                <a:latin typeface="Calibri" pitchFamily="34" charset="0"/>
                <a:cs typeface="Calibri" pitchFamily="34" charset="0"/>
              </a:rPr>
              <a:t>Property Inspecto</a:t>
            </a:r>
            <a:r>
              <a:rPr lang="en-US" sz="2800" baseline="30000" dirty="0" smtClean="0">
                <a:latin typeface="Calibri" pitchFamily="34" charset="0"/>
                <a:cs typeface="Calibri" pitchFamily="34" charset="0"/>
              </a:rPr>
              <a:t>r, you can click the </a:t>
            </a:r>
            <a:r>
              <a:rPr lang="en-US" sz="2800" b="1" baseline="30000" dirty="0" smtClean="0">
                <a:latin typeface="Calibri" pitchFamily="34" charset="0"/>
                <a:cs typeface="Calibri" pitchFamily="34" charset="0"/>
              </a:rPr>
              <a:t>Format</a:t>
            </a:r>
            <a:r>
              <a:rPr lang="en-US" sz="2800" baseline="30000" dirty="0" smtClean="0">
                <a:latin typeface="Calibri" pitchFamily="34" charset="0"/>
                <a:cs typeface="Calibri" pitchFamily="34" charset="0"/>
              </a:rPr>
              <a:t> drop-down list and select appropriate heading style.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various headings.</a:t>
            </a:r>
          </a:p>
        </p:txBody>
      </p:sp>
      <p:pic>
        <p:nvPicPr>
          <p:cNvPr id="9" name="Picture 8" descr="Figure 1.28.tif"/>
          <p:cNvPicPr>
            <a:picLocks noChangeAspect="1"/>
          </p:cNvPicPr>
          <p:nvPr/>
        </p:nvPicPr>
        <p:blipFill>
          <a:blip r:embed="rId2"/>
          <a:srcRect b="42695"/>
          <a:stretch>
            <a:fillRect/>
          </a:stretch>
        </p:blipFill>
        <p:spPr>
          <a:xfrm>
            <a:off x="1405158" y="4114800"/>
            <a:ext cx="6672042" cy="236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18-19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Preformatted Text</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447800"/>
            <a:ext cx="8458200" cy="3048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the preformatted text to format the text with extra spaces, tabs, or line breaks.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apply </a:t>
            </a:r>
            <a:r>
              <a:rPr lang="en-US" sz="2800" baseline="30000" dirty="0" err="1" smtClean="0">
                <a:latin typeface="Calibri" pitchFamily="34" charset="0"/>
                <a:cs typeface="Calibri" pitchFamily="34" charset="0"/>
              </a:rPr>
              <a:t>preformatting</a:t>
            </a:r>
            <a:r>
              <a:rPr lang="en-US" sz="2800" baseline="30000" dirty="0" smtClean="0">
                <a:latin typeface="Calibri" pitchFamily="34" charset="0"/>
                <a:cs typeface="Calibri" pitchFamily="34" charset="0"/>
              </a:rPr>
              <a:t>, the sentence you type does not automatically wrap, so you must press the </a:t>
            </a:r>
            <a:r>
              <a:rPr lang="en-US" sz="2800" b="1" baseline="30000" dirty="0" smtClean="0">
                <a:latin typeface="Calibri" pitchFamily="34" charset="0"/>
                <a:cs typeface="Calibri" pitchFamily="34" charset="0"/>
              </a:rPr>
              <a:t>Enter</a:t>
            </a:r>
            <a:r>
              <a:rPr lang="en-US" sz="2800" baseline="30000" dirty="0" smtClean="0">
                <a:latin typeface="Calibri" pitchFamily="34" charset="0"/>
                <a:cs typeface="Calibri" pitchFamily="34" charset="0"/>
              </a:rPr>
              <a:t> key to create a new line.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place the insertion point in the document where you want to type the block of text.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from the </a:t>
            </a:r>
            <a:r>
              <a:rPr lang="en-US" sz="2800" b="1" baseline="30000" dirty="0" smtClean="0">
                <a:latin typeface="Calibri" pitchFamily="34" charset="0"/>
                <a:cs typeface="Calibri" pitchFamily="34" charset="0"/>
              </a:rPr>
              <a:t>Format </a:t>
            </a:r>
            <a:r>
              <a:rPr lang="en-US" sz="2800" baseline="30000" dirty="0" smtClean="0">
                <a:latin typeface="Calibri" pitchFamily="34" charset="0"/>
                <a:cs typeface="Calibri" pitchFamily="34" charset="0"/>
              </a:rPr>
              <a:t>list, select the </a:t>
            </a:r>
            <a:r>
              <a:rPr lang="en-US" sz="2800" b="1" baseline="30000" dirty="0" smtClean="0">
                <a:latin typeface="Calibri" pitchFamily="34" charset="0"/>
                <a:cs typeface="Calibri" pitchFamily="34" charset="0"/>
              </a:rPr>
              <a:t>Preformatted</a:t>
            </a:r>
            <a:r>
              <a:rPr lang="en-US" sz="2800" baseline="30000" dirty="0" smtClean="0">
                <a:latin typeface="Calibri" pitchFamily="34" charset="0"/>
                <a:cs typeface="Calibri" pitchFamily="34" charset="0"/>
              </a:rPr>
              <a:t> option.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select the </a:t>
            </a:r>
            <a:r>
              <a:rPr lang="en-US" sz="2800" b="1" baseline="30000" dirty="0" smtClean="0">
                <a:latin typeface="Calibri" pitchFamily="34" charset="0"/>
                <a:cs typeface="Calibri" pitchFamily="34" charset="0"/>
              </a:rPr>
              <a:t>Text</a:t>
            </a:r>
            <a:r>
              <a:rPr lang="en-US" sz="2800" baseline="30000" dirty="0" smtClean="0">
                <a:latin typeface="Calibri" pitchFamily="34" charset="0"/>
                <a:cs typeface="Calibri" pitchFamily="34" charset="0"/>
              </a:rPr>
              <a:t> and then from the </a:t>
            </a:r>
            <a:r>
              <a:rPr lang="en-US" sz="2800" b="1" baseline="30000" dirty="0" smtClean="0">
                <a:latin typeface="Calibri" pitchFamily="34" charset="0"/>
                <a:cs typeface="Calibri" pitchFamily="34" charset="0"/>
              </a:rPr>
              <a:t>Paragraph Format</a:t>
            </a:r>
            <a:r>
              <a:rPr lang="en-US" sz="2800" baseline="30000" dirty="0" smtClean="0">
                <a:latin typeface="Calibri" pitchFamily="34" charset="0"/>
                <a:cs typeface="Calibri" pitchFamily="34" charset="0"/>
              </a:rPr>
              <a:t> command, select the </a:t>
            </a:r>
            <a:r>
              <a:rPr lang="en-US" sz="2800" b="1" baseline="30000" dirty="0" smtClean="0">
                <a:latin typeface="Calibri" pitchFamily="34" charset="0"/>
                <a:cs typeface="Calibri" pitchFamily="34" charset="0"/>
              </a:rPr>
              <a:t>Preformatted Text</a:t>
            </a:r>
            <a:r>
              <a:rPr lang="en-US" sz="2800" baseline="30000" dirty="0" smtClean="0">
                <a:latin typeface="Calibri" pitchFamily="34" charset="0"/>
                <a:cs typeface="Calibri" pitchFamily="34" charset="0"/>
              </a:rPr>
              <a:t> option.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type the text and specify the extra spaces wherever required.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preview this text as a page in browser, as shown in the following figure, the preformatted text will display the extra spaces.</a:t>
            </a:r>
          </a:p>
        </p:txBody>
      </p:sp>
      <p:pic>
        <p:nvPicPr>
          <p:cNvPr id="9" name="Picture 8" descr="Figure 1.29.tif"/>
          <p:cNvPicPr>
            <a:picLocks noChangeAspect="1"/>
          </p:cNvPicPr>
          <p:nvPr/>
        </p:nvPicPr>
        <p:blipFill>
          <a:blip r:embed="rId2"/>
          <a:stretch>
            <a:fillRect/>
          </a:stretch>
        </p:blipFill>
        <p:spPr>
          <a:xfrm>
            <a:off x="990599" y="4648200"/>
            <a:ext cx="7375857"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Images and Text </a:t>
            </a:r>
            <a:r>
              <a:rPr lang="en-US" dirty="0" smtClean="0"/>
              <a:t>19-19</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Checking Spelling</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4478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you write the text for a Web page, you should always use </a:t>
            </a:r>
            <a:r>
              <a:rPr lang="en-US" sz="2800" b="1" baseline="30000" dirty="0" smtClean="0">
                <a:latin typeface="Calibri" pitchFamily="34" charset="0"/>
                <a:cs typeface="Calibri" pitchFamily="34" charset="0"/>
              </a:rPr>
              <a:t>Spell Check</a:t>
            </a:r>
            <a:r>
              <a:rPr lang="en-US" sz="2800" baseline="30000" dirty="0" smtClean="0">
                <a:latin typeface="Calibri" pitchFamily="34" charset="0"/>
                <a:cs typeface="Calibri" pitchFamily="34" charset="0"/>
              </a:rPr>
              <a:t> to ensure that there are no spelling errors in the text.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check spelling in your document, on the </a:t>
            </a:r>
            <a:r>
              <a:rPr lang="en-US" sz="2800" b="1" baseline="30000" dirty="0" smtClean="0">
                <a:latin typeface="Calibri" pitchFamily="34" charset="0"/>
                <a:cs typeface="Calibri" pitchFamily="34" charset="0"/>
              </a:rPr>
              <a:t>Commands</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Check</a:t>
            </a:r>
            <a:r>
              <a:rPr lang="en-US" sz="2800" baseline="30000" dirty="0" smtClean="0">
                <a:latin typeface="Calibri" pitchFamily="34" charset="0"/>
                <a:cs typeface="Calibri" pitchFamily="34" charset="0"/>
              </a:rPr>
              <a:t> </a:t>
            </a:r>
            <a:r>
              <a:rPr lang="en-US" sz="2800" b="1" baseline="30000" dirty="0" smtClean="0">
                <a:latin typeface="Calibri" pitchFamily="34" charset="0"/>
                <a:cs typeface="Calibri" pitchFamily="34" charset="0"/>
              </a:rPr>
              <a:t>Spelling</a:t>
            </a:r>
            <a:r>
              <a:rPr lang="en-US" sz="2800" baseline="30000" dirty="0" smtClean="0">
                <a:latin typeface="Calibri" pitchFamily="34" charset="0"/>
                <a:cs typeface="Calibri" pitchFamily="34" charset="0"/>
              </a:rPr>
              <a:t> or press </a:t>
            </a:r>
            <a:r>
              <a:rPr lang="en-US" sz="2800" b="1" baseline="30000" dirty="0" smtClean="0">
                <a:latin typeface="Calibri" pitchFamily="34" charset="0"/>
                <a:cs typeface="Calibri" pitchFamily="34" charset="0"/>
              </a:rPr>
              <a:t>Shift+F7</a:t>
            </a:r>
            <a:r>
              <a:rPr lang="en-US" sz="2800" baseline="30000" dirty="0" smtClean="0">
                <a:latin typeface="Calibri" pitchFamily="34" charset="0"/>
                <a:cs typeface="Calibri" pitchFamily="34" charset="0"/>
              </a:rPr>
              <a:t> keys simultaneously.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 </a:t>
            </a:r>
            <a:r>
              <a:rPr lang="en-US" sz="2800" b="1" baseline="30000" dirty="0" smtClean="0">
                <a:latin typeface="Calibri" pitchFamily="34" charset="0"/>
                <a:cs typeface="Calibri" pitchFamily="34" charset="0"/>
              </a:rPr>
              <a:t>Check Spelling</a:t>
            </a:r>
            <a:r>
              <a:rPr lang="en-US" sz="2800" baseline="30000" dirty="0" smtClean="0">
                <a:latin typeface="Calibri" pitchFamily="34" charset="0"/>
                <a:cs typeface="Calibri" pitchFamily="34" charset="0"/>
              </a:rPr>
              <a:t> dialog box.</a:t>
            </a:r>
          </a:p>
        </p:txBody>
      </p:sp>
      <p:pic>
        <p:nvPicPr>
          <p:cNvPr id="9" name="Picture 8" descr="Figure 1.30.tif"/>
          <p:cNvPicPr>
            <a:picLocks noChangeAspect="1"/>
          </p:cNvPicPr>
          <p:nvPr/>
        </p:nvPicPr>
        <p:blipFill>
          <a:blip r:embed="rId2"/>
          <a:stretch>
            <a:fillRect/>
          </a:stretch>
        </p:blipFill>
        <p:spPr>
          <a:xfrm>
            <a:off x="2286000" y="2895600"/>
            <a:ext cx="4445876"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1-11</a:t>
            </a:r>
            <a:endParaRPr lang="en-US" dirty="0"/>
          </a:p>
        </p:txBody>
      </p:sp>
      <p:sp>
        <p:nvSpPr>
          <p:cNvPr id="5" name="Rectangle 4"/>
          <p:cNvSpPr/>
          <p:nvPr/>
        </p:nvSpPr>
        <p:spPr>
          <a:xfrm>
            <a:off x="457200" y="838200"/>
            <a:ext cx="84582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we create a Website using Dreamweaver, the Website refers to a local or remote storage location for the documents that we create.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Therefore, before you begin to create your site, you must first define a site.</a:t>
            </a:r>
          </a:p>
        </p:txBody>
      </p:sp>
      <p:grpSp>
        <p:nvGrpSpPr>
          <p:cNvPr id="6" name="Group 5"/>
          <p:cNvGrpSpPr/>
          <p:nvPr/>
        </p:nvGrpSpPr>
        <p:grpSpPr>
          <a:xfrm>
            <a:off x="381000" y="16764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Setting Up a New Site</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2362200"/>
            <a:ext cx="84582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setup a new site, you need to arrange all your Dreamweaver documents at one place.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Site Setup</a:t>
            </a:r>
            <a:r>
              <a:rPr lang="en-US" sz="2800" baseline="30000" dirty="0" smtClean="0">
                <a:latin typeface="Calibri" pitchFamily="34" charset="0"/>
                <a:cs typeface="Calibri" pitchFamily="34" charset="0"/>
              </a:rPr>
              <a:t> dialog box is where you specify the settings for your Dreamweaver site.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open the </a:t>
            </a:r>
            <a:r>
              <a:rPr lang="en-US" sz="2800" b="1" baseline="30000" dirty="0" smtClean="0">
                <a:latin typeface="Calibri" pitchFamily="34" charset="0"/>
                <a:cs typeface="Calibri" pitchFamily="34" charset="0"/>
              </a:rPr>
              <a:t>Site Setup</a:t>
            </a:r>
            <a:r>
              <a:rPr lang="en-US" sz="2800" baseline="30000" dirty="0" smtClean="0">
                <a:latin typeface="Calibri" pitchFamily="34" charset="0"/>
                <a:cs typeface="Calibri" pitchFamily="34" charset="0"/>
              </a:rPr>
              <a:t> dialog box, from the </a:t>
            </a:r>
            <a:r>
              <a:rPr lang="en-US" sz="2800" b="1" baseline="30000" dirty="0" smtClean="0">
                <a:latin typeface="Calibri" pitchFamily="34" charset="0"/>
                <a:cs typeface="Calibri" pitchFamily="34" charset="0"/>
              </a:rPr>
              <a:t>Site</a:t>
            </a:r>
            <a:r>
              <a:rPr lang="en-US" sz="2800" baseline="30000" dirty="0" smtClean="0">
                <a:latin typeface="Calibri" pitchFamily="34" charset="0"/>
                <a:cs typeface="Calibri" pitchFamily="34" charset="0"/>
              </a:rPr>
              <a:t> menu, you click </a:t>
            </a:r>
            <a:r>
              <a:rPr lang="en-US" sz="2800" b="1" baseline="30000" dirty="0" smtClean="0">
                <a:latin typeface="Calibri" pitchFamily="34" charset="0"/>
                <a:cs typeface="Calibri" pitchFamily="34" charset="0"/>
              </a:rPr>
              <a:t>New Site</a:t>
            </a:r>
            <a:r>
              <a:rPr lang="en-US" sz="2800" baseline="30000" dirty="0" smtClean="0">
                <a:latin typeface="Calibri" pitchFamily="34" charset="0"/>
                <a:cs typeface="Calibri" pitchFamily="34" charset="0"/>
              </a:rPr>
              <a:t>. The </a:t>
            </a:r>
            <a:r>
              <a:rPr lang="en-US" sz="2800" b="1" baseline="30000" dirty="0" smtClean="0">
                <a:latin typeface="Calibri" pitchFamily="34" charset="0"/>
                <a:cs typeface="Calibri" pitchFamily="34" charset="0"/>
              </a:rPr>
              <a:t>Site Setup</a:t>
            </a:r>
            <a:r>
              <a:rPr lang="en-US" sz="2800" baseline="30000" dirty="0" smtClean="0">
                <a:latin typeface="Calibri" pitchFamily="34" charset="0"/>
                <a:cs typeface="Calibri" pitchFamily="34" charset="0"/>
              </a:rPr>
              <a:t> dialog box is displayed as shown in the following figure:</a:t>
            </a:r>
          </a:p>
        </p:txBody>
      </p:sp>
      <p:pic>
        <p:nvPicPr>
          <p:cNvPr id="10" name="Picture 9" descr="Figure 1.32.tif"/>
          <p:cNvPicPr>
            <a:picLocks noChangeAspect="1"/>
          </p:cNvPicPr>
          <p:nvPr/>
        </p:nvPicPr>
        <p:blipFill>
          <a:blip r:embed="rId2"/>
          <a:stretch>
            <a:fillRect/>
          </a:stretch>
        </p:blipFill>
        <p:spPr>
          <a:xfrm>
            <a:off x="3124200" y="3962400"/>
            <a:ext cx="2743200" cy="2558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Introduction </a:t>
            </a:r>
            <a:r>
              <a:rPr lang="en-US" dirty="0" smtClean="0"/>
              <a:t>3-3</a:t>
            </a:r>
            <a:endParaRPr lang="en-US" dirty="0"/>
          </a:p>
        </p:txBody>
      </p:sp>
      <p:graphicFrame>
        <p:nvGraphicFramePr>
          <p:cNvPr id="5" name="Diagram 4"/>
          <p:cNvGraphicFramePr/>
          <p:nvPr/>
        </p:nvGraphicFramePr>
        <p:xfrm>
          <a:off x="304800" y="11430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2-11</a:t>
            </a:r>
            <a:endParaRPr lang="en-US" dirty="0"/>
          </a:p>
        </p:txBody>
      </p:sp>
      <p:sp>
        <p:nvSpPr>
          <p:cNvPr id="5" name="Rectangle 4"/>
          <p:cNvSpPr/>
          <p:nvPr/>
        </p:nvSpPr>
        <p:spPr>
          <a:xfrm>
            <a:off x="457200" y="838200"/>
            <a:ext cx="84582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need to specify different options on the Site Setup dialog box in order to create a Website.</a:t>
            </a:r>
          </a:p>
        </p:txBody>
      </p:sp>
      <p:sp>
        <p:nvSpPr>
          <p:cNvPr id="6" name="TextBox 5"/>
          <p:cNvSpPr txBox="1"/>
          <p:nvPr/>
        </p:nvSpPr>
        <p:spPr>
          <a:xfrm>
            <a:off x="533400" y="1368623"/>
            <a:ext cx="1920334"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Site Category</a:t>
            </a:r>
            <a:endParaRPr lang="en-US" sz="2000" b="1" dirty="0">
              <a:solidFill>
                <a:schemeClr val="accent3">
                  <a:lumMod val="50000"/>
                </a:schemeClr>
              </a:solidFill>
              <a:latin typeface="Calibri" pitchFamily="34" charset="0"/>
              <a:cs typeface="Calibri" pitchFamily="34" charset="0"/>
            </a:endParaRPr>
          </a:p>
        </p:txBody>
      </p:sp>
      <p:sp>
        <p:nvSpPr>
          <p:cNvPr id="7" name="Rectangle 6"/>
          <p:cNvSpPr/>
          <p:nvPr/>
        </p:nvSpPr>
        <p:spPr>
          <a:xfrm>
            <a:off x="457200" y="1828800"/>
            <a:ext cx="84582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start working with your Dreamweaver site, you need to specify the site category field of the </a:t>
            </a:r>
            <a:r>
              <a:rPr lang="en-US" sz="2800" b="1" baseline="30000" dirty="0" smtClean="0">
                <a:latin typeface="Calibri" pitchFamily="34" charset="0"/>
                <a:cs typeface="Calibri" pitchFamily="34" charset="0"/>
              </a:rPr>
              <a:t>Site Setup</a:t>
            </a:r>
            <a:r>
              <a:rPr lang="en-US" sz="2800" baseline="30000" dirty="0" smtClean="0">
                <a:latin typeface="Calibri" pitchFamily="34" charset="0"/>
                <a:cs typeface="Calibri" pitchFamily="34" charset="0"/>
              </a:rPr>
              <a:t> dialog box.</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this field, you need to specify the local folder where you’ll store all of your site files.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specify the following options in the Site Category</a:t>
            </a:r>
            <a:r>
              <a:rPr lang="en-US" sz="2800" baseline="30000" dirty="0" smtClean="0"/>
              <a:t>.</a:t>
            </a:r>
            <a:endParaRPr lang="en-US" sz="2800" baseline="30000" dirty="0" smtClean="0">
              <a:latin typeface="Calibri" pitchFamily="34" charset="0"/>
              <a:cs typeface="Calibri" pitchFamily="34" charset="0"/>
            </a:endParaRPr>
          </a:p>
        </p:txBody>
      </p:sp>
      <p:graphicFrame>
        <p:nvGraphicFramePr>
          <p:cNvPr id="9" name="Diagram 8"/>
          <p:cNvGraphicFramePr/>
          <p:nvPr/>
        </p:nvGraphicFramePr>
        <p:xfrm>
          <a:off x="762000" y="3352800"/>
          <a:ext cx="7620000" cy="259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graphicEl>
                                              <a:dgm id="{F89E510D-1EE2-46EE-81BE-70A29F00E6DE}"/>
                                            </p:graphicEl>
                                          </p:spTgt>
                                        </p:tgtEl>
                                        <p:attrNameLst>
                                          <p:attrName>style.visibility</p:attrName>
                                        </p:attrNameLst>
                                      </p:cBhvr>
                                      <p:to>
                                        <p:strVal val="visible"/>
                                      </p:to>
                                    </p:set>
                                    <p:animEffect transition="in" filter="blinds(horizontal)">
                                      <p:cBhvr>
                                        <p:cTn id="17" dur="500"/>
                                        <p:tgtEl>
                                          <p:spTgt spid="9">
                                            <p:graphicEl>
                                              <a:dgm id="{F89E510D-1EE2-46EE-81BE-70A29F00E6D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graphicEl>
                                              <a:dgm id="{BA6D28AA-79AE-468C-92AF-1B3BA54E5829}"/>
                                            </p:graphicEl>
                                          </p:spTgt>
                                        </p:tgtEl>
                                        <p:attrNameLst>
                                          <p:attrName>style.visibility</p:attrName>
                                        </p:attrNameLst>
                                      </p:cBhvr>
                                      <p:to>
                                        <p:strVal val="visible"/>
                                      </p:to>
                                    </p:set>
                                    <p:animEffect transition="in" filter="blinds(horizontal)">
                                      <p:cBhvr>
                                        <p:cTn id="22" dur="500"/>
                                        <p:tgtEl>
                                          <p:spTgt spid="9">
                                            <p:graphicEl>
                                              <a:dgm id="{BA6D28AA-79AE-468C-92AF-1B3BA54E582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graphicEl>
                                              <a:dgm id="{A3A48043-0B63-489A-B90C-A566B8DF0AB2}"/>
                                            </p:graphicEl>
                                          </p:spTgt>
                                        </p:tgtEl>
                                        <p:attrNameLst>
                                          <p:attrName>style.visibility</p:attrName>
                                        </p:attrNameLst>
                                      </p:cBhvr>
                                      <p:to>
                                        <p:strVal val="visible"/>
                                      </p:to>
                                    </p:set>
                                    <p:animEffect transition="in" filter="blinds(horizontal)">
                                      <p:cBhvr>
                                        <p:cTn id="27" dur="500"/>
                                        <p:tgtEl>
                                          <p:spTgt spid="9">
                                            <p:graphicEl>
                                              <a:dgm id="{A3A48043-0B63-489A-B90C-A566B8DF0AB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graphicEl>
                                              <a:dgm id="{EAC038EA-CD33-4F31-8AE8-8CE5E530A12A}"/>
                                            </p:graphicEl>
                                          </p:spTgt>
                                        </p:tgtEl>
                                        <p:attrNameLst>
                                          <p:attrName>style.visibility</p:attrName>
                                        </p:attrNameLst>
                                      </p:cBhvr>
                                      <p:to>
                                        <p:strVal val="visible"/>
                                      </p:to>
                                    </p:set>
                                    <p:animEffect transition="in" filter="blinds(horizontal)">
                                      <p:cBhvr>
                                        <p:cTn id="32" dur="500"/>
                                        <p:tgtEl>
                                          <p:spTgt spid="9">
                                            <p:graphicEl>
                                              <a:dgm id="{EAC038EA-CD33-4F31-8AE8-8CE5E530A12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Graphic spid="9" grpId="0">
        <p:bldSub>
          <a:bldDgm bld="lvl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3-11</a:t>
            </a:r>
            <a:endParaRPr lang="en-US" dirty="0"/>
          </a:p>
        </p:txBody>
      </p:sp>
      <p:sp>
        <p:nvSpPr>
          <p:cNvPr id="5" name="TextBox 4"/>
          <p:cNvSpPr txBox="1"/>
          <p:nvPr/>
        </p:nvSpPr>
        <p:spPr>
          <a:xfrm>
            <a:off x="533400" y="838200"/>
            <a:ext cx="2306529" cy="319639"/>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Servers Category</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219200"/>
            <a:ext cx="8458200" cy="1066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a:t>
            </a:r>
            <a:r>
              <a:rPr lang="en-US" sz="2800" b="1" baseline="30000" dirty="0" smtClean="0">
                <a:latin typeface="Calibri" pitchFamily="34" charset="0"/>
                <a:cs typeface="Calibri" pitchFamily="34" charset="0"/>
              </a:rPr>
              <a:t>Servers</a:t>
            </a:r>
            <a:r>
              <a:rPr lang="en-US" sz="2800" baseline="30000" dirty="0" smtClean="0">
                <a:latin typeface="Calibri" pitchFamily="34" charset="0"/>
                <a:cs typeface="Calibri" pitchFamily="34" charset="0"/>
              </a:rPr>
              <a:t> category, where you can specify a remote and testing server.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the remote folder on the remote server where your Website files are stored.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Files</a:t>
            </a:r>
            <a:r>
              <a:rPr lang="en-US" sz="2800" baseline="30000" dirty="0" smtClean="0">
                <a:latin typeface="Calibri" pitchFamily="34" charset="0"/>
                <a:cs typeface="Calibri" pitchFamily="34" charset="0"/>
              </a:rPr>
              <a:t> panel, the remote folder is referred to as your remote site.</a:t>
            </a:r>
          </a:p>
        </p:txBody>
      </p:sp>
      <p:sp>
        <p:nvSpPr>
          <p:cNvPr id="7" name="TextBox 6"/>
          <p:cNvSpPr txBox="1"/>
          <p:nvPr/>
        </p:nvSpPr>
        <p:spPr>
          <a:xfrm>
            <a:off x="533400" y="2362200"/>
            <a:ext cx="3163238"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Version Control Category</a:t>
            </a:r>
            <a:endParaRPr lang="en-US" sz="2000" b="1" dirty="0">
              <a:solidFill>
                <a:schemeClr val="accent3">
                  <a:lumMod val="50000"/>
                </a:schemeClr>
              </a:solidFill>
              <a:latin typeface="Calibri" pitchFamily="34" charset="0"/>
              <a:cs typeface="Calibri" pitchFamily="34" charset="0"/>
            </a:endParaRPr>
          </a:p>
        </p:txBody>
      </p:sp>
      <p:sp>
        <p:nvSpPr>
          <p:cNvPr id="9" name="Rectangle 8"/>
          <p:cNvSpPr/>
          <p:nvPr/>
        </p:nvSpPr>
        <p:spPr>
          <a:xfrm>
            <a:off x="457200" y="2819400"/>
            <a:ext cx="84582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Check in and check out files using SVN, which is a versioning control system that enables you to collaboratively edit and manage files on remote Web servers.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Get the latest versions of files, make changes, and commit the files using SVN.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Use a third-party file comparison tool to compare files for differences and work with SVN version-control files.</a:t>
            </a:r>
          </a:p>
        </p:txBody>
      </p:sp>
      <p:sp>
        <p:nvSpPr>
          <p:cNvPr id="10" name="TextBox 9"/>
          <p:cNvSpPr txBox="1"/>
          <p:nvPr/>
        </p:nvSpPr>
        <p:spPr>
          <a:xfrm>
            <a:off x="533400" y="4188023"/>
            <a:ext cx="3477875"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Advanced Settings Category</a:t>
            </a:r>
            <a:endParaRPr lang="en-US" sz="2000" b="1" dirty="0">
              <a:solidFill>
                <a:schemeClr val="accent3">
                  <a:lumMod val="50000"/>
                </a:schemeClr>
              </a:solidFill>
              <a:latin typeface="Calibri" pitchFamily="34" charset="0"/>
              <a:cs typeface="Calibri" pitchFamily="34" charset="0"/>
            </a:endParaRPr>
          </a:p>
        </p:txBody>
      </p:sp>
      <p:sp>
        <p:nvSpPr>
          <p:cNvPr id="11" name="Rectangle 10"/>
          <p:cNvSpPr/>
          <p:nvPr/>
        </p:nvSpPr>
        <p:spPr>
          <a:xfrm>
            <a:off x="457200" y="4572000"/>
            <a:ext cx="84582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settings, such as the default image folder in which you want to store images for your site, the kind of links Dreamweaver creates when you create links to other pages in your site.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Also, specify the URL of your Website.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4-11</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Setting Up a Testing Site</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447800"/>
            <a:ext cx="84582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specify a testing server, which can be your local computer, a development server, a staging server, or a production server.</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setup a testing server, on the </a:t>
            </a:r>
            <a:r>
              <a:rPr lang="en-US" sz="2800" b="1" baseline="30000" dirty="0" smtClean="0">
                <a:latin typeface="Calibri" pitchFamily="34" charset="0"/>
                <a:cs typeface="Calibri" pitchFamily="34" charset="0"/>
              </a:rPr>
              <a:t>Site</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Manage</a:t>
            </a:r>
            <a:r>
              <a:rPr lang="en-US" sz="2800" baseline="30000" dirty="0" smtClean="0">
                <a:latin typeface="Calibri" pitchFamily="34" charset="0"/>
                <a:cs typeface="Calibri" pitchFamily="34" charset="0"/>
              </a:rPr>
              <a:t> Sites.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Manage Sites</a:t>
            </a:r>
            <a:r>
              <a:rPr lang="en-US" sz="2800" baseline="30000" dirty="0" smtClean="0">
                <a:latin typeface="Calibri" pitchFamily="34" charset="0"/>
                <a:cs typeface="Calibri" pitchFamily="34" charset="0"/>
              </a:rPr>
              <a:t> dialog box appears as shown in the following figure: </a:t>
            </a:r>
          </a:p>
        </p:txBody>
      </p:sp>
      <p:sp>
        <p:nvSpPr>
          <p:cNvPr id="9" name="Rectangle 8"/>
          <p:cNvSpPr/>
          <p:nvPr/>
        </p:nvSpPr>
        <p:spPr>
          <a:xfrm>
            <a:off x="457200" y="5867400"/>
            <a:ext cx="84582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to set up a new site, or select an existing Dreamweaver site and click </a:t>
            </a:r>
            <a:r>
              <a:rPr lang="en-US" sz="2800" b="1" baseline="30000" dirty="0" smtClean="0">
                <a:latin typeface="Calibri" pitchFamily="34" charset="0"/>
                <a:cs typeface="Calibri" pitchFamily="34" charset="0"/>
              </a:rPr>
              <a:t>Edit</a:t>
            </a:r>
            <a:r>
              <a:rPr lang="en-US" sz="2800" baseline="30000" dirty="0" smtClean="0">
                <a:latin typeface="Calibri" pitchFamily="34" charset="0"/>
                <a:cs typeface="Calibri" pitchFamily="34" charset="0"/>
              </a:rPr>
              <a:t>.</a:t>
            </a:r>
          </a:p>
        </p:txBody>
      </p:sp>
      <p:pic>
        <p:nvPicPr>
          <p:cNvPr id="10" name="Picture 9" descr="Figure 1.33.tif"/>
          <p:cNvPicPr>
            <a:picLocks noChangeAspect="1"/>
          </p:cNvPicPr>
          <p:nvPr/>
        </p:nvPicPr>
        <p:blipFill>
          <a:blip r:embed="rId2"/>
          <a:stretch>
            <a:fillRect/>
          </a:stretch>
        </p:blipFill>
        <p:spPr>
          <a:xfrm>
            <a:off x="2819400" y="2502408"/>
            <a:ext cx="3886200" cy="3212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53</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5-11</a:t>
            </a:r>
            <a:endParaRPr lang="en-US" dirty="0"/>
          </a:p>
        </p:txBody>
      </p:sp>
      <p:graphicFrame>
        <p:nvGraphicFramePr>
          <p:cNvPr id="9" name="Diagram 8"/>
          <p:cNvGraphicFramePr/>
          <p:nvPr/>
        </p:nvGraphicFramePr>
        <p:xfrm>
          <a:off x="685800" y="914400"/>
          <a:ext cx="8077200"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457200" y="2819400"/>
            <a:ext cx="84582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a:t>
            </a:r>
            <a:r>
              <a:rPr lang="en-US" sz="2800" b="1" baseline="30000" dirty="0" smtClean="0">
                <a:latin typeface="Calibri" pitchFamily="34" charset="0"/>
                <a:cs typeface="Calibri" pitchFamily="34" charset="0"/>
              </a:rPr>
              <a:t>Basic</a:t>
            </a:r>
            <a:r>
              <a:rPr lang="en-US" sz="2800" baseline="30000" dirty="0" smtClean="0">
                <a:latin typeface="Calibri" pitchFamily="34" charset="0"/>
                <a:cs typeface="Calibri" pitchFamily="34" charset="0"/>
              </a:rPr>
              <a:t> options as necessary as shown in the following figure: </a:t>
            </a:r>
          </a:p>
        </p:txBody>
      </p:sp>
      <p:pic>
        <p:nvPicPr>
          <p:cNvPr id="11" name="Picture 10" descr="Figure 1.34.tif"/>
          <p:cNvPicPr>
            <a:picLocks noChangeAspect="1"/>
          </p:cNvPicPr>
          <p:nvPr/>
        </p:nvPicPr>
        <p:blipFill>
          <a:blip r:embed="rId7"/>
          <a:stretch>
            <a:fillRect/>
          </a:stretch>
        </p:blipFill>
        <p:spPr>
          <a:xfrm>
            <a:off x="2438400" y="3075432"/>
            <a:ext cx="4114800" cy="34015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graphicEl>
                                              <a:dgm id="{BC6173FC-5FB0-4E70-8D5C-962BCFCBFD7A}"/>
                                            </p:graphicEl>
                                          </p:spTgt>
                                        </p:tgtEl>
                                        <p:attrNameLst>
                                          <p:attrName>style.visibility</p:attrName>
                                        </p:attrNameLst>
                                      </p:cBhvr>
                                      <p:to>
                                        <p:strVal val="visible"/>
                                      </p:to>
                                    </p:set>
                                    <p:animEffect transition="in" filter="wipe(left)">
                                      <p:cBhvr>
                                        <p:cTn id="7" dur="500"/>
                                        <p:tgtEl>
                                          <p:spTgt spid="9">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graphicEl>
                                              <a:dgm id="{159E9CC5-F056-481E-890B-D81D92944806}"/>
                                            </p:graphicEl>
                                          </p:spTgt>
                                        </p:tgtEl>
                                        <p:attrNameLst>
                                          <p:attrName>style.visibility</p:attrName>
                                        </p:attrNameLst>
                                      </p:cBhvr>
                                      <p:to>
                                        <p:strVal val="visible"/>
                                      </p:to>
                                    </p:set>
                                    <p:animEffect transition="in" filter="wipe(left)">
                                      <p:cBhvr>
                                        <p:cTn id="12" dur="500"/>
                                        <p:tgtEl>
                                          <p:spTgt spid="9">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graphicEl>
                                              <a:dgm id="{56E95771-CAF8-441F-9C29-95B345C1BC36}"/>
                                            </p:graphicEl>
                                          </p:spTgt>
                                        </p:tgtEl>
                                        <p:attrNameLst>
                                          <p:attrName>style.visibility</p:attrName>
                                        </p:attrNameLst>
                                      </p:cBhvr>
                                      <p:to>
                                        <p:strVal val="visible"/>
                                      </p:to>
                                    </p:set>
                                    <p:animEffect transition="in" filter="wipe(left)">
                                      <p:cBhvr>
                                        <p:cTn id="15" dur="500"/>
                                        <p:tgtEl>
                                          <p:spTgt spid="9">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graphicEl>
                                              <a:dgm id="{C9082C2E-3830-4A10-8B86-E47EF69015BA}"/>
                                            </p:graphicEl>
                                          </p:spTgt>
                                        </p:tgtEl>
                                        <p:attrNameLst>
                                          <p:attrName>style.visibility</p:attrName>
                                        </p:attrNameLst>
                                      </p:cBhvr>
                                      <p:to>
                                        <p:strVal val="visible"/>
                                      </p:to>
                                    </p:set>
                                    <p:animEffect transition="in" filter="wipe(left)">
                                      <p:cBhvr>
                                        <p:cTn id="20" dur="500"/>
                                        <p:tgtEl>
                                          <p:spTgt spid="9">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graphicEl>
                                              <a:dgm id="{61E2C684-EBD0-485A-A69A-410BAE7028A4}"/>
                                            </p:graphicEl>
                                          </p:spTgt>
                                        </p:tgtEl>
                                        <p:attrNameLst>
                                          <p:attrName>style.visibility</p:attrName>
                                        </p:attrNameLst>
                                      </p:cBhvr>
                                      <p:to>
                                        <p:strVal val="visible"/>
                                      </p:to>
                                    </p:set>
                                    <p:animEffect transition="in" filter="wipe(left)">
                                      <p:cBhvr>
                                        <p:cTn id="23" dur="500"/>
                                        <p:tgtEl>
                                          <p:spTgt spid="9">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out)">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lvlOne"/>
        </p:bldSub>
      </p:bldGraphic>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54</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6-11</a:t>
            </a:r>
            <a:endParaRPr lang="en-US" dirty="0"/>
          </a:p>
        </p:txBody>
      </p:sp>
      <p:sp>
        <p:nvSpPr>
          <p:cNvPr id="5" name="Rectangle 4"/>
          <p:cNvSpPr/>
          <p:nvPr/>
        </p:nvSpPr>
        <p:spPr>
          <a:xfrm>
            <a:off x="457200" y="838200"/>
            <a:ext cx="84582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Advanced</a:t>
            </a:r>
            <a:r>
              <a:rPr lang="en-US" sz="2800" baseline="30000" dirty="0" smtClean="0">
                <a:latin typeface="Calibri" pitchFamily="34" charset="0"/>
                <a:cs typeface="Calibri" pitchFamily="34" charset="0"/>
              </a:rPr>
              <a:t> button. The </a:t>
            </a:r>
            <a:r>
              <a:rPr lang="en-US" sz="2800" b="1" baseline="30000" dirty="0" smtClean="0">
                <a:latin typeface="Calibri" pitchFamily="34" charset="0"/>
                <a:cs typeface="Calibri" pitchFamily="34" charset="0"/>
              </a:rPr>
              <a:t>Advanced</a:t>
            </a:r>
            <a:r>
              <a:rPr lang="en-US" sz="2800" baseline="30000" dirty="0" smtClean="0">
                <a:latin typeface="Calibri" pitchFamily="34" charset="0"/>
                <a:cs typeface="Calibri" pitchFamily="34" charset="0"/>
              </a:rPr>
              <a:t> screen appears as shown in the following figure:</a:t>
            </a:r>
          </a:p>
        </p:txBody>
      </p:sp>
      <p:pic>
        <p:nvPicPr>
          <p:cNvPr id="6" name="Picture 5" descr="Figure 1.35.tif"/>
          <p:cNvPicPr>
            <a:picLocks noChangeAspect="1"/>
          </p:cNvPicPr>
          <p:nvPr/>
        </p:nvPicPr>
        <p:blipFill>
          <a:blip r:embed="rId2"/>
          <a:stretch>
            <a:fillRect/>
          </a:stretch>
        </p:blipFill>
        <p:spPr>
          <a:xfrm>
            <a:off x="1219200" y="1371600"/>
            <a:ext cx="711783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55</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7-11</a:t>
            </a:r>
            <a:endParaRPr lang="en-US" dirty="0"/>
          </a:p>
        </p:txBody>
      </p:sp>
      <p:sp>
        <p:nvSpPr>
          <p:cNvPr id="5" name="Rectangle 4"/>
          <p:cNvSpPr/>
          <p:nvPr/>
        </p:nvSpPr>
        <p:spPr>
          <a:xfrm>
            <a:off x="457200" y="838200"/>
            <a:ext cx="8458200" cy="1066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Under </a:t>
            </a:r>
            <a:r>
              <a:rPr lang="en-US" sz="2800" b="1" baseline="30000" dirty="0" smtClean="0">
                <a:latin typeface="Calibri" pitchFamily="34" charset="0"/>
                <a:cs typeface="Calibri" pitchFamily="34" charset="0"/>
              </a:rPr>
              <a:t>Testing Server</a:t>
            </a:r>
            <a:r>
              <a:rPr lang="en-US" sz="2800" baseline="30000" dirty="0" smtClean="0">
                <a:latin typeface="Calibri" pitchFamily="34" charset="0"/>
                <a:cs typeface="Calibri" pitchFamily="34" charset="0"/>
              </a:rPr>
              <a:t>, select the server model you want to use for your Web application and click </a:t>
            </a:r>
            <a:r>
              <a:rPr lang="en-US" sz="2800" b="1" baseline="30000" dirty="0" smtClean="0">
                <a:latin typeface="Calibri" pitchFamily="34" charset="0"/>
                <a:cs typeface="Calibri" pitchFamily="34" charset="0"/>
              </a:rPr>
              <a:t>Save</a:t>
            </a:r>
            <a:r>
              <a:rPr lang="en-US" sz="2800" baseline="30000" dirty="0" smtClean="0">
                <a:latin typeface="Calibri" pitchFamily="34" charset="0"/>
                <a:cs typeface="Calibri" pitchFamily="34" charset="0"/>
              </a:rPr>
              <a:t> to close the </a:t>
            </a:r>
            <a:r>
              <a:rPr lang="en-US" sz="2800" b="1" baseline="30000" dirty="0" smtClean="0">
                <a:latin typeface="Calibri" pitchFamily="34" charset="0"/>
                <a:cs typeface="Calibri" pitchFamily="34" charset="0"/>
              </a:rPr>
              <a:t>Advanced</a:t>
            </a:r>
            <a:r>
              <a:rPr lang="en-US" sz="2800" baseline="30000" dirty="0" smtClean="0">
                <a:latin typeface="Calibri" pitchFamily="34" charset="0"/>
                <a:cs typeface="Calibri" pitchFamily="34" charset="0"/>
              </a:rPr>
              <a:t> screen.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in the </a:t>
            </a:r>
            <a:r>
              <a:rPr lang="en-US" sz="2800" b="1" baseline="30000" dirty="0" smtClean="0">
                <a:latin typeface="Calibri" pitchFamily="34" charset="0"/>
                <a:cs typeface="Calibri" pitchFamily="34" charset="0"/>
              </a:rPr>
              <a:t>Servers</a:t>
            </a:r>
            <a:r>
              <a:rPr lang="en-US" sz="2800" baseline="30000" dirty="0" smtClean="0">
                <a:latin typeface="Calibri" pitchFamily="34" charset="0"/>
                <a:cs typeface="Calibri" pitchFamily="34" charset="0"/>
              </a:rPr>
              <a:t> category, specify the server you just added or edited as a testing server.</a:t>
            </a:r>
          </a:p>
        </p:txBody>
      </p:sp>
      <p:grpSp>
        <p:nvGrpSpPr>
          <p:cNvPr id="6" name="Group 5"/>
          <p:cNvGrpSpPr/>
          <p:nvPr/>
        </p:nvGrpSpPr>
        <p:grpSpPr>
          <a:xfrm>
            <a:off x="381000" y="18288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Creating a New Page</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2438400"/>
            <a:ext cx="84582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creating a local site and testing server, you can start creating pages.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new page, 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command or press the </a:t>
            </a:r>
            <a:br>
              <a:rPr lang="en-US" sz="2800" baseline="30000" dirty="0" smtClean="0">
                <a:latin typeface="Calibri" pitchFamily="34" charset="0"/>
                <a:cs typeface="Calibri" pitchFamily="34" charset="0"/>
              </a:rPr>
            </a:br>
            <a:r>
              <a:rPr lang="en-US" sz="2800" b="1" baseline="30000" dirty="0" err="1" smtClean="0">
                <a:latin typeface="Calibri" pitchFamily="34" charset="0"/>
                <a:cs typeface="Calibri" pitchFamily="34" charset="0"/>
              </a:rPr>
              <a:t>Ctrl+N</a:t>
            </a:r>
            <a:r>
              <a:rPr lang="en-US" sz="2800" baseline="30000" dirty="0" smtClean="0">
                <a:latin typeface="Calibri" pitchFamily="34" charset="0"/>
                <a:cs typeface="Calibri" pitchFamily="34" charset="0"/>
              </a:rPr>
              <a:t> keys simultaneously. The </a:t>
            </a:r>
            <a:r>
              <a:rPr lang="en-US" sz="2800" b="1" baseline="30000" dirty="0" smtClean="0">
                <a:latin typeface="Calibri" pitchFamily="34" charset="0"/>
                <a:cs typeface="Calibri" pitchFamily="34" charset="0"/>
              </a:rPr>
              <a:t>New Document</a:t>
            </a:r>
            <a:r>
              <a:rPr lang="en-US" sz="2800" baseline="30000" dirty="0" smtClean="0">
                <a:latin typeface="Calibri" pitchFamily="34" charset="0"/>
                <a:cs typeface="Calibri" pitchFamily="34" charset="0"/>
              </a:rPr>
              <a:t> dialog box will be displayed as shown in the following figure:</a:t>
            </a:r>
          </a:p>
        </p:txBody>
      </p:sp>
      <p:pic>
        <p:nvPicPr>
          <p:cNvPr id="10" name="Picture 9" descr="Figure 1.36.tif"/>
          <p:cNvPicPr>
            <a:picLocks noChangeAspect="1"/>
          </p:cNvPicPr>
          <p:nvPr/>
        </p:nvPicPr>
        <p:blipFill>
          <a:blip r:embed="rId2"/>
          <a:stretch>
            <a:fillRect/>
          </a:stretch>
        </p:blipFill>
        <p:spPr>
          <a:xfrm>
            <a:off x="2235616" y="3505200"/>
            <a:ext cx="4241384" cy="2996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8-11</a:t>
            </a:r>
            <a:endParaRPr lang="en-US" dirty="0"/>
          </a:p>
        </p:txBody>
      </p:sp>
      <p:sp>
        <p:nvSpPr>
          <p:cNvPr id="5" name="Rectangle 4"/>
          <p:cNvSpPr/>
          <p:nvPr/>
        </p:nvSpPr>
        <p:spPr>
          <a:xfrm>
            <a:off x="457200" y="838200"/>
            <a:ext cx="84582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New Document</a:t>
            </a:r>
            <a:r>
              <a:rPr lang="en-US" sz="2800" baseline="30000" dirty="0" smtClean="0">
                <a:latin typeface="Calibri" pitchFamily="34" charset="0"/>
                <a:cs typeface="Calibri" pitchFamily="34" charset="0"/>
              </a:rPr>
              <a:t> dialog box displays the various page types and the corresponding layouts to be used in each page type in the adjacent column. </a:t>
            </a:r>
          </a:p>
        </p:txBody>
      </p:sp>
      <p:grpSp>
        <p:nvGrpSpPr>
          <p:cNvPr id="6" name="Group 5"/>
          <p:cNvGrpSpPr/>
          <p:nvPr/>
        </p:nvGrpSpPr>
        <p:grpSpPr>
          <a:xfrm>
            <a:off x="381000" y="13716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Using Templates</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1981200"/>
            <a:ext cx="8458200" cy="1905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existing templates in Dreamweaver CS5 and create a new document.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either use the </a:t>
            </a:r>
            <a:r>
              <a:rPr lang="en-US" sz="2800" b="1" baseline="30000" dirty="0" smtClean="0">
                <a:latin typeface="Calibri" pitchFamily="34" charset="0"/>
                <a:cs typeface="Calibri" pitchFamily="34" charset="0"/>
              </a:rPr>
              <a:t>New Document</a:t>
            </a:r>
            <a:r>
              <a:rPr lang="en-US" sz="2800" baseline="30000" dirty="0" smtClean="0">
                <a:latin typeface="Calibri" pitchFamily="34" charset="0"/>
                <a:cs typeface="Calibri" pitchFamily="34" charset="0"/>
              </a:rPr>
              <a:t> dialog box to select a template from any of your Dreamweaver-defined sites or use the </a:t>
            </a:r>
            <a:r>
              <a:rPr lang="en-US" sz="2800" b="1" baseline="30000" dirty="0" smtClean="0">
                <a:latin typeface="Calibri" pitchFamily="34" charset="0"/>
                <a:cs typeface="Calibri" pitchFamily="34" charset="0"/>
              </a:rPr>
              <a:t>Assets</a:t>
            </a:r>
            <a:r>
              <a:rPr lang="en-US" sz="2800" baseline="30000" dirty="0" smtClean="0">
                <a:latin typeface="Calibri" pitchFamily="34" charset="0"/>
                <a:cs typeface="Calibri" pitchFamily="34" charset="0"/>
              </a:rPr>
              <a:t> panel to create a new document from an existing template.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new document based on a template, on the </a:t>
            </a:r>
            <a:r>
              <a:rPr lang="en-US" sz="2800" b="1" baseline="30000" dirty="0" smtClean="0">
                <a:latin typeface="Calibri" pitchFamily="34" charset="0"/>
                <a:cs typeface="Calibri" pitchFamily="34" charset="0"/>
              </a:rPr>
              <a:t>File </a:t>
            </a:r>
            <a:r>
              <a:rPr lang="en-US" sz="2800" baseline="30000" dirty="0" smtClean="0">
                <a:latin typeface="Calibri" pitchFamily="34" charset="0"/>
                <a:cs typeface="Calibri" pitchFamily="34" charset="0"/>
              </a:rPr>
              <a:t>menu, click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New Document</a:t>
            </a:r>
            <a:r>
              <a:rPr lang="en-US" sz="2800" baseline="30000" dirty="0" smtClean="0">
                <a:latin typeface="Calibri" pitchFamily="34" charset="0"/>
                <a:cs typeface="Calibri" pitchFamily="34" charset="0"/>
              </a:rPr>
              <a:t> dialog box, select the </a:t>
            </a:r>
            <a:r>
              <a:rPr lang="en-US" sz="2800" b="1" baseline="30000" dirty="0" smtClean="0">
                <a:latin typeface="Calibri" pitchFamily="34" charset="0"/>
                <a:cs typeface="Calibri" pitchFamily="34" charset="0"/>
              </a:rPr>
              <a:t>Blank Template</a:t>
            </a:r>
            <a:r>
              <a:rPr lang="en-US" sz="2800" baseline="30000" dirty="0" smtClean="0">
                <a:latin typeface="Calibri" pitchFamily="34" charset="0"/>
                <a:cs typeface="Calibri" pitchFamily="34" charset="0"/>
              </a:rPr>
              <a:t> category as shown in the following figure: </a:t>
            </a:r>
          </a:p>
        </p:txBody>
      </p:sp>
      <p:pic>
        <p:nvPicPr>
          <p:cNvPr id="10" name="Picture 9" descr="Figure 1.37.tif"/>
          <p:cNvPicPr>
            <a:picLocks noChangeAspect="1"/>
          </p:cNvPicPr>
          <p:nvPr/>
        </p:nvPicPr>
        <p:blipFill>
          <a:blip r:embed="rId2"/>
          <a:stretch>
            <a:fillRect/>
          </a:stretch>
        </p:blipFill>
        <p:spPr>
          <a:xfrm>
            <a:off x="2514600" y="3810000"/>
            <a:ext cx="4191000" cy="2689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9-11</a:t>
            </a:r>
            <a:endParaRPr lang="en-US" dirty="0"/>
          </a:p>
        </p:txBody>
      </p:sp>
      <p:sp>
        <p:nvSpPr>
          <p:cNvPr id="5" name="Rectangle 4"/>
          <p:cNvSpPr/>
          <p:nvPr/>
        </p:nvSpPr>
        <p:spPr>
          <a:xfrm>
            <a:off x="457200" y="914400"/>
            <a:ext cx="8458200" cy="2590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Site</a:t>
            </a:r>
            <a:r>
              <a:rPr lang="en-US" sz="2800" baseline="30000" dirty="0" smtClean="0">
                <a:latin typeface="Calibri" pitchFamily="34" charset="0"/>
                <a:cs typeface="Calibri" pitchFamily="34" charset="0"/>
              </a:rPr>
              <a:t> column, select the Dreamweaver site that contains the template you want use, and then select a template from the list on the right.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Clear the </a:t>
            </a:r>
            <a:r>
              <a:rPr lang="en-US" sz="2800" b="1" baseline="30000" dirty="0" smtClean="0">
                <a:latin typeface="Calibri" pitchFamily="34" charset="0"/>
                <a:cs typeface="Calibri" pitchFamily="34" charset="0"/>
              </a:rPr>
              <a:t>Update Page When Template Changes</a:t>
            </a:r>
            <a:r>
              <a:rPr lang="en-US" sz="2800" baseline="30000" dirty="0" smtClean="0">
                <a:latin typeface="Calibri" pitchFamily="34" charset="0"/>
                <a:cs typeface="Calibri" pitchFamily="34" charset="0"/>
              </a:rPr>
              <a:t> check box if you don’t want to update this page each time you make changes to the template on which this page is based.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Preferences</a:t>
            </a:r>
            <a:r>
              <a:rPr lang="en-US" sz="2800" baseline="30000" dirty="0" smtClean="0">
                <a:latin typeface="Calibri" pitchFamily="34" charset="0"/>
                <a:cs typeface="Calibri" pitchFamily="34" charset="0"/>
              </a:rPr>
              <a:t> if you want to set default document preferences, such as a document type, encoding, and a file extension.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Get More Content</a:t>
            </a:r>
            <a:r>
              <a:rPr lang="en-US" sz="2800" baseline="30000" dirty="0" smtClean="0">
                <a:latin typeface="Calibri" pitchFamily="34" charset="0"/>
                <a:cs typeface="Calibri" pitchFamily="34" charset="0"/>
              </a:rPr>
              <a:t> if you want to open Dreamweaver Exchange where you can download more page design content.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Create</a:t>
            </a:r>
            <a:r>
              <a:rPr lang="en-US" sz="2800" baseline="30000" dirty="0" smtClean="0">
                <a:latin typeface="Calibri" pitchFamily="34" charset="0"/>
                <a:cs typeface="Calibri" pitchFamily="34" charset="0"/>
              </a:rPr>
              <a:t> and save the document.</a:t>
            </a:r>
          </a:p>
        </p:txBody>
      </p:sp>
      <p:grpSp>
        <p:nvGrpSpPr>
          <p:cNvPr id="6" name="Group 5"/>
          <p:cNvGrpSpPr/>
          <p:nvPr/>
        </p:nvGrpSpPr>
        <p:grpSpPr>
          <a:xfrm>
            <a:off x="381000" y="3590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Page Properties</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4267200"/>
            <a:ext cx="84582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set or modify the page properties for each Web page, you use the </a:t>
            </a:r>
            <a:r>
              <a:rPr lang="en-US" sz="2800" b="1" baseline="30000" dirty="0" smtClean="0">
                <a:latin typeface="Calibri" pitchFamily="34" charset="0"/>
                <a:cs typeface="Calibri" pitchFamily="34" charset="0"/>
              </a:rPr>
              <a:t>Page Properties</a:t>
            </a:r>
            <a:r>
              <a:rPr lang="en-US" sz="2800" baseline="30000" dirty="0" smtClean="0">
                <a:latin typeface="Calibri" pitchFamily="34" charset="0"/>
                <a:cs typeface="Calibri" pitchFamily="34" charset="0"/>
              </a:rPr>
              <a:t> dialog box.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open the </a:t>
            </a:r>
            <a:r>
              <a:rPr lang="en-US" sz="2800" b="1" baseline="30000" dirty="0" smtClean="0">
                <a:latin typeface="Calibri" pitchFamily="34" charset="0"/>
                <a:cs typeface="Calibri" pitchFamily="34" charset="0"/>
              </a:rPr>
              <a:t>Page Properties</a:t>
            </a:r>
            <a:r>
              <a:rPr lang="en-US" sz="2800" baseline="30000" dirty="0" smtClean="0">
                <a:latin typeface="Calibri" pitchFamily="34" charset="0"/>
                <a:cs typeface="Calibri" pitchFamily="34" charset="0"/>
              </a:rPr>
              <a:t> dialog box, on the </a:t>
            </a:r>
            <a:r>
              <a:rPr lang="en-US" sz="2800" b="1" baseline="30000" dirty="0" smtClean="0">
                <a:latin typeface="Calibri" pitchFamily="34" charset="0"/>
                <a:cs typeface="Calibri" pitchFamily="34" charset="0"/>
              </a:rPr>
              <a:t>Modify</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Page Properties</a:t>
            </a:r>
            <a:r>
              <a:rPr lang="en-US" sz="2800" baseline="30000" dirty="0" smtClean="0">
                <a:latin typeface="Calibri" pitchFamily="34" charset="0"/>
                <a:cs typeface="Calibri" pitchFamily="34" charset="0"/>
              </a:rPr>
              <a:t> command.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10-11</a:t>
            </a:r>
            <a:endParaRPr lang="en-US" dirty="0"/>
          </a:p>
        </p:txBody>
      </p:sp>
      <p:sp>
        <p:nvSpPr>
          <p:cNvPr id="5" name="Rectangle 4"/>
          <p:cNvSpPr/>
          <p:nvPr/>
        </p:nvSpPr>
        <p:spPr>
          <a:xfrm>
            <a:off x="457200" y="762000"/>
            <a:ext cx="84582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Page Properties</a:t>
            </a:r>
            <a:r>
              <a:rPr lang="en-US" sz="2800" baseline="30000" dirty="0" smtClean="0">
                <a:latin typeface="Calibri" pitchFamily="34" charset="0"/>
                <a:cs typeface="Calibri" pitchFamily="34" charset="0"/>
              </a:rPr>
              <a:t> dialog box enables you to specify the default font family and font size, background color, margins, and other aspects of page design.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assign new page properties for each new page you create, and modify those for existing pages.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are the categories that can be set using the </a:t>
            </a:r>
            <a:r>
              <a:rPr lang="en-US" sz="2800" b="1" baseline="30000" dirty="0" smtClean="0">
                <a:latin typeface="Calibri" pitchFamily="34" charset="0"/>
                <a:cs typeface="Calibri" pitchFamily="34" charset="0"/>
              </a:rPr>
              <a:t>Page Properties</a:t>
            </a:r>
            <a:r>
              <a:rPr lang="en-US" sz="2800" baseline="30000" dirty="0" smtClean="0">
                <a:latin typeface="Calibri" pitchFamily="34" charset="0"/>
                <a:cs typeface="Calibri" pitchFamily="34" charset="0"/>
              </a:rPr>
              <a:t> dialog box.</a:t>
            </a:r>
          </a:p>
        </p:txBody>
      </p:sp>
      <p:graphicFrame>
        <p:nvGraphicFramePr>
          <p:cNvPr id="6" name="Diagram 5"/>
          <p:cNvGraphicFramePr/>
          <p:nvPr/>
        </p:nvGraphicFramePr>
        <p:xfrm>
          <a:off x="533400" y="2209800"/>
          <a:ext cx="80010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graphicEl>
                                              <a:dgm id="{F89E510D-1EE2-46EE-81BE-70A29F00E6DE}"/>
                                            </p:graphicEl>
                                          </p:spTgt>
                                        </p:tgtEl>
                                        <p:attrNameLst>
                                          <p:attrName>style.visibility</p:attrName>
                                        </p:attrNameLst>
                                      </p:cBhvr>
                                      <p:to>
                                        <p:strVal val="visible"/>
                                      </p:to>
                                    </p:set>
                                    <p:animEffect transition="in" filter="wipe(up)">
                                      <p:cBhvr>
                                        <p:cTn id="7" dur="500"/>
                                        <p:tgtEl>
                                          <p:spTgt spid="6">
                                            <p:graphicEl>
                                              <a:dgm id="{F89E510D-1EE2-46EE-81BE-70A29F00E6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C9803075-B6C4-42E4-AA2C-841C9CD0C0DF}"/>
                                            </p:graphicEl>
                                          </p:spTgt>
                                        </p:tgtEl>
                                        <p:attrNameLst>
                                          <p:attrName>style.visibility</p:attrName>
                                        </p:attrNameLst>
                                      </p:cBhvr>
                                      <p:to>
                                        <p:strVal val="visible"/>
                                      </p:to>
                                    </p:set>
                                    <p:animEffect transition="in" filter="wipe(up)">
                                      <p:cBhvr>
                                        <p:cTn id="12" dur="500"/>
                                        <p:tgtEl>
                                          <p:spTgt spid="6">
                                            <p:graphicEl>
                                              <a:dgm id="{C9803075-B6C4-42E4-AA2C-841C9CD0C0D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graphicEl>
                                              <a:dgm id="{C6DF074E-8935-4FC1-B665-F80E8CA30073}"/>
                                            </p:graphicEl>
                                          </p:spTgt>
                                        </p:tgtEl>
                                        <p:attrNameLst>
                                          <p:attrName>style.visibility</p:attrName>
                                        </p:attrNameLst>
                                      </p:cBhvr>
                                      <p:to>
                                        <p:strVal val="visible"/>
                                      </p:to>
                                    </p:set>
                                    <p:animEffect transition="in" filter="wipe(up)">
                                      <p:cBhvr>
                                        <p:cTn id="17" dur="500"/>
                                        <p:tgtEl>
                                          <p:spTgt spid="6">
                                            <p:graphicEl>
                                              <a:dgm id="{C6DF074E-8935-4FC1-B665-F80E8CA3007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graphicEl>
                                              <a:dgm id="{04E31642-ABC9-46CF-A6CD-7D42EDC425C7}"/>
                                            </p:graphicEl>
                                          </p:spTgt>
                                        </p:tgtEl>
                                        <p:attrNameLst>
                                          <p:attrName>style.visibility</p:attrName>
                                        </p:attrNameLst>
                                      </p:cBhvr>
                                      <p:to>
                                        <p:strVal val="visible"/>
                                      </p:to>
                                    </p:set>
                                    <p:animEffect transition="in" filter="wipe(up)">
                                      <p:cBhvr>
                                        <p:cTn id="22" dur="500"/>
                                        <p:tgtEl>
                                          <p:spTgt spid="6">
                                            <p:graphicEl>
                                              <a:dgm id="{04E31642-ABC9-46CF-A6CD-7D42EDC425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graphicEl>
                                              <a:dgm id="{184C7ECF-78F9-407A-9AA0-C2B58D6CCCCA}"/>
                                            </p:graphicEl>
                                          </p:spTgt>
                                        </p:tgtEl>
                                        <p:attrNameLst>
                                          <p:attrName>style.visibility</p:attrName>
                                        </p:attrNameLst>
                                      </p:cBhvr>
                                      <p:to>
                                        <p:strVal val="visible"/>
                                      </p:to>
                                    </p:set>
                                    <p:animEffect transition="in" filter="wipe(up)">
                                      <p:cBhvr>
                                        <p:cTn id="27" dur="500"/>
                                        <p:tgtEl>
                                          <p:spTgt spid="6">
                                            <p:graphicEl>
                                              <a:dgm id="{184C7ECF-78F9-407A-9AA0-C2B58D6CCCC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graphicEl>
                                              <a:dgm id="{BA6D28AA-79AE-468C-92AF-1B3BA54E5829}"/>
                                            </p:graphicEl>
                                          </p:spTgt>
                                        </p:tgtEl>
                                        <p:attrNameLst>
                                          <p:attrName>style.visibility</p:attrName>
                                        </p:attrNameLst>
                                      </p:cBhvr>
                                      <p:to>
                                        <p:strVal val="visible"/>
                                      </p:to>
                                    </p:set>
                                    <p:animEffect transition="in" filter="wipe(up)">
                                      <p:cBhvr>
                                        <p:cTn id="32" dur="500"/>
                                        <p:tgtEl>
                                          <p:spTgt spid="6">
                                            <p:graphicEl>
                                              <a:dgm id="{BA6D28AA-79AE-468C-92AF-1B3BA54E582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graphicEl>
                                              <a:dgm id="{A3A48043-0B63-489A-B90C-A566B8DF0AB2}"/>
                                            </p:graphicEl>
                                          </p:spTgt>
                                        </p:tgtEl>
                                        <p:attrNameLst>
                                          <p:attrName>style.visibility</p:attrName>
                                        </p:attrNameLst>
                                      </p:cBhvr>
                                      <p:to>
                                        <p:strVal val="visible"/>
                                      </p:to>
                                    </p:set>
                                    <p:animEffect transition="in" filter="wipe(up)">
                                      <p:cBhvr>
                                        <p:cTn id="37" dur="500"/>
                                        <p:tgtEl>
                                          <p:spTgt spid="6">
                                            <p:graphicEl>
                                              <a:dgm id="{A3A48043-0B63-489A-B90C-A566B8DF0AB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
                                            <p:graphicEl>
                                              <a:dgm id="{FBC89B51-12D9-4257-8CF1-2C5F854C8DD7}"/>
                                            </p:graphicEl>
                                          </p:spTgt>
                                        </p:tgtEl>
                                        <p:attrNameLst>
                                          <p:attrName>style.visibility</p:attrName>
                                        </p:attrNameLst>
                                      </p:cBhvr>
                                      <p:to>
                                        <p:strVal val="visible"/>
                                      </p:to>
                                    </p:set>
                                    <p:animEffect transition="in" filter="wipe(up)">
                                      <p:cBhvr>
                                        <p:cTn id="42" dur="500"/>
                                        <p:tgtEl>
                                          <p:spTgt spid="6">
                                            <p:graphicEl>
                                              <a:dgm id="{FBC89B51-12D9-4257-8CF1-2C5F854C8DD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
                                            <p:graphicEl>
                                              <a:dgm id="{6BC282A3-9394-445D-8029-7BF4DEF9E25C}"/>
                                            </p:graphicEl>
                                          </p:spTgt>
                                        </p:tgtEl>
                                        <p:attrNameLst>
                                          <p:attrName>style.visibility</p:attrName>
                                        </p:attrNameLst>
                                      </p:cBhvr>
                                      <p:to>
                                        <p:strVal val="visible"/>
                                      </p:to>
                                    </p:set>
                                    <p:animEffect transition="in" filter="wipe(up)">
                                      <p:cBhvr>
                                        <p:cTn id="47" dur="500"/>
                                        <p:tgtEl>
                                          <p:spTgt spid="6">
                                            <p:graphicEl>
                                              <a:dgm id="{6BC282A3-9394-445D-8029-7BF4DEF9E25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6">
                                            <p:graphicEl>
                                              <a:dgm id="{A2338426-A2EA-461D-840E-083C72F34332}"/>
                                            </p:graphicEl>
                                          </p:spTgt>
                                        </p:tgtEl>
                                        <p:attrNameLst>
                                          <p:attrName>style.visibility</p:attrName>
                                        </p:attrNameLst>
                                      </p:cBhvr>
                                      <p:to>
                                        <p:strVal val="visible"/>
                                      </p:to>
                                    </p:set>
                                    <p:animEffect transition="in" filter="wipe(up)">
                                      <p:cBhvr>
                                        <p:cTn id="52" dur="500"/>
                                        <p:tgtEl>
                                          <p:spTgt spid="6">
                                            <p:graphicEl>
                                              <a:dgm id="{A2338426-A2EA-461D-840E-083C72F34332}"/>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6">
                                            <p:graphicEl>
                                              <a:dgm id="{EE5D56FA-477A-40D5-B743-9FF60158975C}"/>
                                            </p:graphicEl>
                                          </p:spTgt>
                                        </p:tgtEl>
                                        <p:attrNameLst>
                                          <p:attrName>style.visibility</p:attrName>
                                        </p:attrNameLst>
                                      </p:cBhvr>
                                      <p:to>
                                        <p:strVal val="visible"/>
                                      </p:to>
                                    </p:set>
                                    <p:animEffect transition="in" filter="wipe(up)">
                                      <p:cBhvr>
                                        <p:cTn id="57" dur="500"/>
                                        <p:tgtEl>
                                          <p:spTgt spid="6">
                                            <p:graphicEl>
                                              <a:dgm id="{EE5D56FA-477A-40D5-B743-9FF60158975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
                                            <p:graphicEl>
                                              <a:dgm id="{EAC038EA-CD33-4F31-8AE8-8CE5E530A12A}"/>
                                            </p:graphicEl>
                                          </p:spTgt>
                                        </p:tgtEl>
                                        <p:attrNameLst>
                                          <p:attrName>style.visibility</p:attrName>
                                        </p:attrNameLst>
                                      </p:cBhvr>
                                      <p:to>
                                        <p:strVal val="visible"/>
                                      </p:to>
                                    </p:set>
                                    <p:animEffect transition="in" filter="wipe(up)">
                                      <p:cBhvr>
                                        <p:cTn id="62" dur="500"/>
                                        <p:tgtEl>
                                          <p:spTgt spid="6">
                                            <p:graphicEl>
                                              <a:dgm id="{EAC038EA-CD33-4F31-8AE8-8CE5E530A12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Creating a Website 11-11</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Viewing a Site Map</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4582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site map is a visual overview of your site layout.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view a site map, you first need to create an </a:t>
            </a:r>
            <a:r>
              <a:rPr lang="en-US" sz="2800" b="1" baseline="30000" dirty="0" smtClean="0">
                <a:latin typeface="Calibri" pitchFamily="34" charset="0"/>
                <a:cs typeface="Calibri" pitchFamily="34" charset="0"/>
              </a:rPr>
              <a:t>index.html</a:t>
            </a:r>
            <a:r>
              <a:rPr lang="en-US" sz="2800" baseline="30000" dirty="0" smtClean="0">
                <a:latin typeface="Calibri" pitchFamily="34" charset="0"/>
                <a:cs typeface="Calibri" pitchFamily="34" charset="0"/>
              </a:rPr>
              <a:t> Web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index page is usually the homepage for any Website.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index.html</a:t>
            </a:r>
            <a:r>
              <a:rPr lang="en-US" sz="2800" baseline="30000" dirty="0" smtClean="0">
                <a:latin typeface="Calibri" pitchFamily="34" charset="0"/>
                <a:cs typeface="Calibri" pitchFamily="34" charset="0"/>
              </a:rPr>
              <a:t> page is always at the top and all the other files.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other files are displayed below the </a:t>
            </a:r>
            <a:r>
              <a:rPr lang="en-US" sz="2800" b="1" baseline="30000" dirty="0" smtClean="0">
                <a:latin typeface="Calibri" pitchFamily="34" charset="0"/>
                <a:cs typeface="Calibri" pitchFamily="34" charset="0"/>
              </a:rPr>
              <a:t>index.html</a:t>
            </a:r>
            <a:r>
              <a:rPr lang="en-US" sz="2800" baseline="30000" dirty="0" smtClean="0">
                <a:latin typeface="Calibri" pitchFamily="34" charset="0"/>
                <a:cs typeface="Calibri" pitchFamily="34" charset="0"/>
              </a:rPr>
              <a:t> page.</a:t>
            </a:r>
          </a:p>
        </p:txBody>
      </p:sp>
      <p:grpSp>
        <p:nvGrpSpPr>
          <p:cNvPr id="9" name="Group 8"/>
          <p:cNvGrpSpPr/>
          <p:nvPr/>
        </p:nvGrpSpPr>
        <p:grpSpPr>
          <a:xfrm>
            <a:off x="381000" y="2828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Previewing the Web Page in Browsers</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3505200"/>
            <a:ext cx="84582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preview a Web page in a browser, on the File menu, you click </a:t>
            </a:r>
            <a:r>
              <a:rPr lang="en-US" sz="2800" b="1" baseline="30000" dirty="0" smtClean="0">
                <a:latin typeface="Calibri" pitchFamily="34" charset="0"/>
                <a:cs typeface="Calibri" pitchFamily="34" charset="0"/>
              </a:rPr>
              <a:t>Preview In Browser</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you need to select the one of the listed browsers.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Alternatively, you can press </a:t>
            </a:r>
            <a:r>
              <a:rPr lang="en-US" sz="2800" b="1" baseline="30000" dirty="0" smtClean="0">
                <a:latin typeface="Calibri" pitchFamily="34" charset="0"/>
                <a:cs typeface="Calibri" pitchFamily="34" charset="0"/>
              </a:rPr>
              <a:t>F12</a:t>
            </a:r>
            <a:r>
              <a:rPr lang="en-US" sz="2800" baseline="30000" dirty="0" smtClean="0">
                <a:latin typeface="Calibri" pitchFamily="34" charset="0"/>
                <a:cs typeface="Calibri" pitchFamily="34" charset="0"/>
              </a:rPr>
              <a:t> to preview the Web page in the primary browser.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Features of Dreamweaver CS5 1-3</a:t>
            </a:r>
            <a:endParaRPr lang="en-US" dirty="0"/>
          </a:p>
        </p:txBody>
      </p:sp>
      <p:sp>
        <p:nvSpPr>
          <p:cNvPr id="5" name="Rectangle 4"/>
          <p:cNvSpPr/>
          <p:nvPr/>
        </p:nvSpPr>
        <p:spPr>
          <a:xfrm>
            <a:off x="457200" y="762000"/>
            <a:ext cx="81534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are the general features of Adobe Dreamweaver CS5.</a:t>
            </a:r>
            <a:endParaRPr lang="en-US" sz="2800" dirty="0" smtClean="0">
              <a:solidFill>
                <a:schemeClr val="dk1"/>
              </a:solidFill>
              <a:latin typeface="Calibri" pitchFamily="34" charset="0"/>
              <a:cs typeface="Calibri" pitchFamily="34" charset="0"/>
            </a:endParaRPr>
          </a:p>
        </p:txBody>
      </p:sp>
      <p:graphicFrame>
        <p:nvGraphicFramePr>
          <p:cNvPr id="6" name="Diagram 5"/>
          <p:cNvGraphicFramePr/>
          <p:nvPr/>
        </p:nvGraphicFramePr>
        <p:xfrm>
          <a:off x="762000" y="1219200"/>
          <a:ext cx="76200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graphicEl>
                                              <a:dgm id="{F89E510D-1EE2-46EE-81BE-70A29F00E6DE}"/>
                                            </p:graphicEl>
                                          </p:spTgt>
                                        </p:tgtEl>
                                        <p:attrNameLst>
                                          <p:attrName>style.visibility</p:attrName>
                                        </p:attrNameLst>
                                      </p:cBhvr>
                                      <p:to>
                                        <p:strVal val="visible"/>
                                      </p:to>
                                    </p:set>
                                    <p:animEffect transition="in" filter="blinds(horizontal)">
                                      <p:cBhvr>
                                        <p:cTn id="7" dur="500"/>
                                        <p:tgtEl>
                                          <p:spTgt spid="6">
                                            <p:graphicEl>
                                              <a:dgm id="{F89E510D-1EE2-46EE-81BE-70A29F00E6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graphicEl>
                                              <a:dgm id="{BA6D28AA-79AE-468C-92AF-1B3BA54E5829}"/>
                                            </p:graphicEl>
                                          </p:spTgt>
                                        </p:tgtEl>
                                        <p:attrNameLst>
                                          <p:attrName>style.visibility</p:attrName>
                                        </p:attrNameLst>
                                      </p:cBhvr>
                                      <p:to>
                                        <p:strVal val="visible"/>
                                      </p:to>
                                    </p:set>
                                    <p:animEffect transition="in" filter="blinds(horizontal)">
                                      <p:cBhvr>
                                        <p:cTn id="12" dur="500"/>
                                        <p:tgtEl>
                                          <p:spTgt spid="6">
                                            <p:graphicEl>
                                              <a:dgm id="{BA6D28AA-79AE-468C-92AF-1B3BA54E582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graphicEl>
                                              <a:dgm id="{A205D003-64B6-4472-A37D-D26E0935C9BF}"/>
                                            </p:graphicEl>
                                          </p:spTgt>
                                        </p:tgtEl>
                                        <p:attrNameLst>
                                          <p:attrName>style.visibility</p:attrName>
                                        </p:attrNameLst>
                                      </p:cBhvr>
                                      <p:to>
                                        <p:strVal val="visible"/>
                                      </p:to>
                                    </p:set>
                                    <p:animEffect transition="in" filter="blinds(horizontal)">
                                      <p:cBhvr>
                                        <p:cTn id="17" dur="500"/>
                                        <p:tgtEl>
                                          <p:spTgt spid="6">
                                            <p:graphicEl>
                                              <a:dgm id="{A205D003-64B6-4472-A37D-D26E0935C9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graphicEl>
                                              <a:dgm id="{39270827-321C-487D-8701-D3C791DADC60}"/>
                                            </p:graphicEl>
                                          </p:spTgt>
                                        </p:tgtEl>
                                        <p:attrNameLst>
                                          <p:attrName>style.visibility</p:attrName>
                                        </p:attrNameLst>
                                      </p:cBhvr>
                                      <p:to>
                                        <p:strVal val="visible"/>
                                      </p:to>
                                    </p:set>
                                    <p:animEffect transition="in" filter="blinds(horizontal)">
                                      <p:cBhvr>
                                        <p:cTn id="22" dur="500"/>
                                        <p:tgtEl>
                                          <p:spTgt spid="6">
                                            <p:graphicEl>
                                              <a:dgm id="{39270827-321C-487D-8701-D3C791DADC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graphicEl>
                                              <a:dgm id="{A3A48043-0B63-489A-B90C-A566B8DF0AB2}"/>
                                            </p:graphicEl>
                                          </p:spTgt>
                                        </p:tgtEl>
                                        <p:attrNameLst>
                                          <p:attrName>style.visibility</p:attrName>
                                        </p:attrNameLst>
                                      </p:cBhvr>
                                      <p:to>
                                        <p:strVal val="visible"/>
                                      </p:to>
                                    </p:set>
                                    <p:animEffect transition="in" filter="blinds(horizontal)">
                                      <p:cBhvr>
                                        <p:cTn id="27" dur="500"/>
                                        <p:tgtEl>
                                          <p:spTgt spid="6">
                                            <p:graphicEl>
                                              <a:dgm id="{A3A48043-0B63-489A-B90C-A566B8DF0AB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graphicEl>
                                              <a:dgm id="{EAC038EA-CD33-4F31-8AE8-8CE5E530A12A}"/>
                                            </p:graphicEl>
                                          </p:spTgt>
                                        </p:tgtEl>
                                        <p:attrNameLst>
                                          <p:attrName>style.visibility</p:attrName>
                                        </p:attrNameLst>
                                      </p:cBhvr>
                                      <p:to>
                                        <p:strVal val="visible"/>
                                      </p:to>
                                    </p:set>
                                    <p:animEffect transition="in" filter="blinds(horizontal)">
                                      <p:cBhvr>
                                        <p:cTn id="32" dur="500"/>
                                        <p:tgtEl>
                                          <p:spTgt spid="6">
                                            <p:graphicEl>
                                              <a:dgm id="{EAC038EA-CD33-4F31-8AE8-8CE5E530A12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graphicEl>
                                              <a:dgm id="{C511DF64-1885-4623-B656-C7BBEF774BE8}"/>
                                            </p:graphicEl>
                                          </p:spTgt>
                                        </p:tgtEl>
                                        <p:attrNameLst>
                                          <p:attrName>style.visibility</p:attrName>
                                        </p:attrNameLst>
                                      </p:cBhvr>
                                      <p:to>
                                        <p:strVal val="visible"/>
                                      </p:to>
                                    </p:set>
                                    <p:animEffect transition="in" filter="blinds(horizontal)">
                                      <p:cBhvr>
                                        <p:cTn id="37" dur="500"/>
                                        <p:tgtEl>
                                          <p:spTgt spid="6">
                                            <p:graphicEl>
                                              <a:dgm id="{C511DF64-1885-4623-B656-C7BBEF774B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graphicEl>
                                              <a:dgm id="{E5F8AC0D-C818-46D2-8191-251E5BC620F9}"/>
                                            </p:graphicEl>
                                          </p:spTgt>
                                        </p:tgtEl>
                                        <p:attrNameLst>
                                          <p:attrName>style.visibility</p:attrName>
                                        </p:attrNameLst>
                                      </p:cBhvr>
                                      <p:to>
                                        <p:strVal val="visible"/>
                                      </p:to>
                                    </p:set>
                                    <p:animEffect transition="in" filter="blinds(horizontal)">
                                      <p:cBhvr>
                                        <p:cTn id="42" dur="500"/>
                                        <p:tgtEl>
                                          <p:spTgt spid="6">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60</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6" name="Rectangle 5"/>
          <p:cNvSpPr/>
          <p:nvPr/>
        </p:nvSpPr>
        <p:spPr>
          <a:xfrm>
            <a:off x="304800" y="838200"/>
            <a:ext cx="8305800" cy="5919569"/>
          </a:xfrm>
          <a:prstGeom prst="rect">
            <a:avLst/>
          </a:prstGeom>
        </p:spPr>
        <p:txBody>
          <a:bodyPr wrap="square">
            <a:spAutoFit/>
          </a:bodyPr>
          <a:lstStyle/>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Adobe Dreamweaver CS5 is enhanced and integrated with more applications than any previous version, making it better to create Websites.</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has </a:t>
            </a:r>
            <a:r>
              <a:rPr lang="en-US" sz="2800" baseline="30000" smtClean="0">
                <a:latin typeface="Calibri" pitchFamily="34" charset="0"/>
                <a:cs typeface="Calibri" pitchFamily="34" charset="0"/>
              </a:rPr>
              <a:t>simplified the front-end </a:t>
            </a:r>
            <a:r>
              <a:rPr lang="en-US" sz="2800" baseline="30000" dirty="0" smtClean="0">
                <a:latin typeface="Calibri" pitchFamily="34" charset="0"/>
                <a:cs typeface="Calibri" pitchFamily="34" charset="0"/>
              </a:rPr>
              <a:t>as well as back-end development tasks that enable to create Web pages more easily than before.</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provides code editing tools, such as code coloring and tag completion, reference material on HTML, Cascading Style Sheets (CSS), JavaScript, Active Server Pages (ASP), Java Server Pages (JSP), and a JavaScript Debugger.</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CS5 automatically generates the required code once you insert an image.</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Website in Dreamweaver CS5, you first need to setup a new site and testing site.</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create a new Web page on your own or use the default templates to create your Website.</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preview the Web page using several browsers, such as Internet Explorer.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strips(downRight)">
                                      <p:cBhvr>
                                        <p:cTn id="11" dur="500"/>
                                        <p:tgtEl>
                                          <p:spTgt spid="6">
                                            <p:txEl>
                                              <p:pRg st="2" end="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strips(downRight)">
                                      <p:cBhvr>
                                        <p:cTn id="15" dur="500"/>
                                        <p:tgtEl>
                                          <p:spTgt spid="6">
                                            <p:txEl>
                                              <p:pRg st="4" end="4"/>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strips(downRight)">
                                      <p:cBhvr>
                                        <p:cTn id="19" dur="500"/>
                                        <p:tgtEl>
                                          <p:spTgt spid="6">
                                            <p:txEl>
                                              <p:pRg st="6" end="6"/>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strips(downRight)">
                                      <p:cBhvr>
                                        <p:cTn id="23" dur="500"/>
                                        <p:tgtEl>
                                          <p:spTgt spid="6">
                                            <p:txEl>
                                              <p:pRg st="8" end="8"/>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strips(downRight)">
                                      <p:cBhvr>
                                        <p:cTn id="27" dur="500"/>
                                        <p:tgtEl>
                                          <p:spTgt spid="6">
                                            <p:txEl>
                                              <p:pRg st="10" end="10"/>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animEffect transition="in" filter="strips(downRight)">
                                      <p:cBhvr>
                                        <p:cTn id="3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Features of Dreamweaver CS5 2-3</a:t>
            </a:r>
            <a:endParaRPr lang="en-US" dirty="0"/>
          </a:p>
        </p:txBody>
      </p:sp>
      <p:graphicFrame>
        <p:nvGraphicFramePr>
          <p:cNvPr id="5" name="Diagram 4"/>
          <p:cNvGraphicFramePr/>
          <p:nvPr/>
        </p:nvGraphicFramePr>
        <p:xfrm>
          <a:off x="762000" y="838200"/>
          <a:ext cx="7620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graphicEl>
                                              <a:dgm id="{BA6D28AA-79AE-468C-92AF-1B3BA54E5829}"/>
                                            </p:graphicEl>
                                          </p:spTgt>
                                        </p:tgtEl>
                                        <p:attrNameLst>
                                          <p:attrName>style.visibility</p:attrName>
                                        </p:attrNameLst>
                                      </p:cBhvr>
                                      <p:to>
                                        <p:strVal val="visible"/>
                                      </p:to>
                                    </p:set>
                                    <p:animEffect transition="in" filter="blinds(horizontal)">
                                      <p:cBhvr>
                                        <p:cTn id="7" dur="500"/>
                                        <p:tgtEl>
                                          <p:spTgt spid="5">
                                            <p:graphicEl>
                                              <a:dgm id="{BA6D28AA-79AE-468C-92AF-1B3BA54E582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graphicEl>
                                              <a:dgm id="{6B100803-A983-4E19-99C2-86789365E265}"/>
                                            </p:graphicEl>
                                          </p:spTgt>
                                        </p:tgtEl>
                                        <p:attrNameLst>
                                          <p:attrName>style.visibility</p:attrName>
                                        </p:attrNameLst>
                                      </p:cBhvr>
                                      <p:to>
                                        <p:strVal val="visible"/>
                                      </p:to>
                                    </p:set>
                                    <p:animEffect transition="in" filter="blinds(horizontal)">
                                      <p:cBhvr>
                                        <p:cTn id="12" dur="500"/>
                                        <p:tgtEl>
                                          <p:spTgt spid="5">
                                            <p:graphicEl>
                                              <a:dgm id="{6B100803-A983-4E19-99C2-86789365E26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graphicEl>
                                              <a:dgm id="{E0109510-ACF2-4831-995C-C8848FCE98CC}"/>
                                            </p:graphicEl>
                                          </p:spTgt>
                                        </p:tgtEl>
                                        <p:attrNameLst>
                                          <p:attrName>style.visibility</p:attrName>
                                        </p:attrNameLst>
                                      </p:cBhvr>
                                      <p:to>
                                        <p:strVal val="visible"/>
                                      </p:to>
                                    </p:set>
                                    <p:animEffect transition="in" filter="blinds(horizontal)">
                                      <p:cBhvr>
                                        <p:cTn id="17" dur="500"/>
                                        <p:tgtEl>
                                          <p:spTgt spid="5">
                                            <p:graphicEl>
                                              <a:dgm id="{E0109510-ACF2-4831-995C-C8848FCE98C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graphicEl>
                                              <a:dgm id="{39270827-321C-487D-8701-D3C791DADC60}"/>
                                            </p:graphicEl>
                                          </p:spTgt>
                                        </p:tgtEl>
                                        <p:attrNameLst>
                                          <p:attrName>style.visibility</p:attrName>
                                        </p:attrNameLst>
                                      </p:cBhvr>
                                      <p:to>
                                        <p:strVal val="visible"/>
                                      </p:to>
                                    </p:set>
                                    <p:animEffect transition="in" filter="blinds(horizontal)">
                                      <p:cBhvr>
                                        <p:cTn id="22" dur="500"/>
                                        <p:tgtEl>
                                          <p:spTgt spid="5">
                                            <p:graphicEl>
                                              <a:dgm id="{39270827-321C-487D-8701-D3C791DADC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graphicEl>
                                              <a:dgm id="{EAC038EA-CD33-4F31-8AE8-8CE5E530A12A}"/>
                                            </p:graphicEl>
                                          </p:spTgt>
                                        </p:tgtEl>
                                        <p:attrNameLst>
                                          <p:attrName>style.visibility</p:attrName>
                                        </p:attrNameLst>
                                      </p:cBhvr>
                                      <p:to>
                                        <p:strVal val="visible"/>
                                      </p:to>
                                    </p:set>
                                    <p:animEffect transition="in" filter="blinds(horizontal)">
                                      <p:cBhvr>
                                        <p:cTn id="27" dur="500"/>
                                        <p:tgtEl>
                                          <p:spTgt spid="5">
                                            <p:graphicEl>
                                              <a:dgm id="{EAC038EA-CD33-4F31-8AE8-8CE5E530A12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graphicEl>
                                              <a:dgm id="{9FD3B999-821C-4B35-9068-7889F470D324}"/>
                                            </p:graphicEl>
                                          </p:spTgt>
                                        </p:tgtEl>
                                        <p:attrNameLst>
                                          <p:attrName>style.visibility</p:attrName>
                                        </p:attrNameLst>
                                      </p:cBhvr>
                                      <p:to>
                                        <p:strVal val="visible"/>
                                      </p:to>
                                    </p:set>
                                    <p:animEffect transition="in" filter="blinds(horizontal)">
                                      <p:cBhvr>
                                        <p:cTn id="32" dur="500"/>
                                        <p:tgtEl>
                                          <p:spTgt spid="5">
                                            <p:graphicEl>
                                              <a:dgm id="{9FD3B999-821C-4B35-9068-7889F470D32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graphicEl>
                                              <a:dgm id="{7290F494-71B1-45A3-9BD1-F829575A7379}"/>
                                            </p:graphicEl>
                                          </p:spTgt>
                                        </p:tgtEl>
                                        <p:attrNameLst>
                                          <p:attrName>style.visibility</p:attrName>
                                        </p:attrNameLst>
                                      </p:cBhvr>
                                      <p:to>
                                        <p:strVal val="visible"/>
                                      </p:to>
                                    </p:set>
                                    <p:animEffect transition="in" filter="blinds(horizontal)">
                                      <p:cBhvr>
                                        <p:cTn id="37" dur="500"/>
                                        <p:tgtEl>
                                          <p:spTgt spid="5">
                                            <p:graphicEl>
                                              <a:dgm id="{7290F494-71B1-45A3-9BD1-F829575A737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graphicEl>
                                              <a:dgm id="{E5F8AC0D-C818-46D2-8191-251E5BC620F9}"/>
                                            </p:graphicEl>
                                          </p:spTgt>
                                        </p:tgtEl>
                                        <p:attrNameLst>
                                          <p:attrName>style.visibility</p:attrName>
                                        </p:attrNameLst>
                                      </p:cBhvr>
                                      <p:to>
                                        <p:strVal val="visible"/>
                                      </p:to>
                                    </p:set>
                                    <p:animEffect transition="in" filter="blinds(horizontal)">
                                      <p:cBhvr>
                                        <p:cTn id="42" dur="500"/>
                                        <p:tgtEl>
                                          <p:spTgt spid="5">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Features of Dreamweaver CS5 3-3</a:t>
            </a:r>
            <a:endParaRPr lang="en-US" dirty="0"/>
          </a:p>
        </p:txBody>
      </p:sp>
      <p:graphicFrame>
        <p:nvGraphicFramePr>
          <p:cNvPr id="5" name="Diagram 4"/>
          <p:cNvGraphicFramePr/>
          <p:nvPr/>
        </p:nvGraphicFramePr>
        <p:xfrm>
          <a:off x="609600" y="990600"/>
          <a:ext cx="76200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graphicEl>
                                              <a:dgm id="{BA6D28AA-79AE-468C-92AF-1B3BA54E5829}"/>
                                            </p:graphicEl>
                                          </p:spTgt>
                                        </p:tgtEl>
                                        <p:attrNameLst>
                                          <p:attrName>style.visibility</p:attrName>
                                        </p:attrNameLst>
                                      </p:cBhvr>
                                      <p:to>
                                        <p:strVal val="visible"/>
                                      </p:to>
                                    </p:set>
                                    <p:animEffect transition="in" filter="blinds(horizontal)">
                                      <p:cBhvr>
                                        <p:cTn id="7" dur="500"/>
                                        <p:tgtEl>
                                          <p:spTgt spid="5">
                                            <p:graphicEl>
                                              <a:dgm id="{BA6D28AA-79AE-468C-92AF-1B3BA54E582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graphicEl>
                                              <a:dgm id="{89E74032-EAEF-47D0-8446-7CD058F7FAD3}"/>
                                            </p:graphicEl>
                                          </p:spTgt>
                                        </p:tgtEl>
                                        <p:attrNameLst>
                                          <p:attrName>style.visibility</p:attrName>
                                        </p:attrNameLst>
                                      </p:cBhvr>
                                      <p:to>
                                        <p:strVal val="visible"/>
                                      </p:to>
                                    </p:set>
                                    <p:animEffect transition="in" filter="blinds(horizontal)">
                                      <p:cBhvr>
                                        <p:cTn id="12" dur="500"/>
                                        <p:tgtEl>
                                          <p:spTgt spid="5">
                                            <p:graphicEl>
                                              <a:dgm id="{89E74032-EAEF-47D0-8446-7CD058F7FA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graphicEl>
                                              <a:dgm id="{39270827-321C-487D-8701-D3C791DADC60}"/>
                                            </p:graphicEl>
                                          </p:spTgt>
                                        </p:tgtEl>
                                        <p:attrNameLst>
                                          <p:attrName>style.visibility</p:attrName>
                                        </p:attrNameLst>
                                      </p:cBhvr>
                                      <p:to>
                                        <p:strVal val="visible"/>
                                      </p:to>
                                    </p:set>
                                    <p:animEffect transition="in" filter="blinds(horizontal)">
                                      <p:cBhvr>
                                        <p:cTn id="17" dur="500"/>
                                        <p:tgtEl>
                                          <p:spTgt spid="5">
                                            <p:graphicEl>
                                              <a:dgm id="{39270827-321C-487D-8701-D3C791DADC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graphicEl>
                                              <a:dgm id="{EAC038EA-CD33-4F31-8AE8-8CE5E530A12A}"/>
                                            </p:graphicEl>
                                          </p:spTgt>
                                        </p:tgtEl>
                                        <p:attrNameLst>
                                          <p:attrName>style.visibility</p:attrName>
                                        </p:attrNameLst>
                                      </p:cBhvr>
                                      <p:to>
                                        <p:strVal val="visible"/>
                                      </p:to>
                                    </p:set>
                                    <p:animEffect transition="in" filter="blinds(horizontal)">
                                      <p:cBhvr>
                                        <p:cTn id="22" dur="500"/>
                                        <p:tgtEl>
                                          <p:spTgt spid="5">
                                            <p:graphicEl>
                                              <a:dgm id="{EAC038EA-CD33-4F31-8AE8-8CE5E530A12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graphicEl>
                                              <a:dgm id="{1F50A5AF-DCF1-497E-A3CA-7B9C4DA4CC3D}"/>
                                            </p:graphicEl>
                                          </p:spTgt>
                                        </p:tgtEl>
                                        <p:attrNameLst>
                                          <p:attrName>style.visibility</p:attrName>
                                        </p:attrNameLst>
                                      </p:cBhvr>
                                      <p:to>
                                        <p:strVal val="visible"/>
                                      </p:to>
                                    </p:set>
                                    <p:animEffect transition="in" filter="blinds(horizontal)">
                                      <p:cBhvr>
                                        <p:cTn id="27" dur="500"/>
                                        <p:tgtEl>
                                          <p:spTgt spid="5">
                                            <p:graphicEl>
                                              <a:dgm id="{1F50A5AF-DCF1-497E-A3CA-7B9C4DA4CC3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graphicEl>
                                              <a:dgm id="{E5F8AC0D-C818-46D2-8191-251E5BC620F9}"/>
                                            </p:graphicEl>
                                          </p:spTgt>
                                        </p:tgtEl>
                                        <p:attrNameLst>
                                          <p:attrName>style.visibility</p:attrName>
                                        </p:attrNameLst>
                                      </p:cBhvr>
                                      <p:to>
                                        <p:strVal val="visible"/>
                                      </p:to>
                                    </p:set>
                                    <p:animEffect transition="in" filter="blinds(horizontal)">
                                      <p:cBhvr>
                                        <p:cTn id="32" dur="500"/>
                                        <p:tgtEl>
                                          <p:spTgt spid="5">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Getting Started with Dreamweaver CS5 / Session 1 </a:t>
            </a:r>
            <a:endParaRPr lang="en-US" dirty="0"/>
          </a:p>
        </p:txBody>
      </p:sp>
      <p:sp>
        <p:nvSpPr>
          <p:cNvPr id="4" name="Title 3"/>
          <p:cNvSpPr>
            <a:spLocks noGrp="1"/>
          </p:cNvSpPr>
          <p:nvPr>
            <p:ph type="title"/>
          </p:nvPr>
        </p:nvSpPr>
        <p:spPr/>
        <p:txBody>
          <a:bodyPr/>
          <a:lstStyle/>
          <a:p>
            <a:r>
              <a:rPr lang="en-US" dirty="0" smtClean="0"/>
              <a:t>New Features of Dreamweaver CS5 1-4</a:t>
            </a:r>
            <a:endParaRPr lang="en-US" dirty="0"/>
          </a:p>
        </p:txBody>
      </p:sp>
      <p:sp>
        <p:nvSpPr>
          <p:cNvPr id="5" name="Rectangle 4"/>
          <p:cNvSpPr/>
          <p:nvPr/>
        </p:nvSpPr>
        <p:spPr>
          <a:xfrm>
            <a:off x="457200" y="838200"/>
            <a:ext cx="81534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are some of the new features introduced in Dreamweaver CS5.</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13045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Integration with Adobe </a:t>
              </a:r>
              <a:r>
                <a:rPr lang="en-US" sz="2000" b="1" dirty="0" err="1" smtClean="0">
                  <a:solidFill>
                    <a:schemeClr val="bg1"/>
                  </a:solidFill>
                  <a:latin typeface="Calibri" pitchFamily="34" charset="0"/>
                  <a:cs typeface="Calibri" pitchFamily="34" charset="0"/>
                </a:rPr>
                <a:t>BrowserLab</a:t>
              </a:r>
              <a:r>
                <a:rPr lang="en-US" sz="2000" dirty="0" smtClean="0">
                  <a:solidFill>
                    <a:schemeClr val="bg1"/>
                  </a:solidFill>
                  <a:latin typeface="Calibri" pitchFamily="34" charset="0"/>
                  <a:cs typeface="Calibri" pitchFamily="34" charset="0"/>
                </a:rPr>
                <a:t> </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1905000"/>
            <a:ext cx="81534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Cross-browser compatibility testing is now possible as Dreamweaver CS5 is now integrated with Adobe </a:t>
            </a:r>
            <a:r>
              <a:rPr lang="en-US" sz="2800" baseline="30000" dirty="0" err="1" smtClean="0">
                <a:latin typeface="Calibri" pitchFamily="34" charset="0"/>
                <a:cs typeface="Calibri" pitchFamily="34" charset="0"/>
              </a:rPr>
              <a:t>BrowserLab</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err="1" smtClean="0">
                <a:latin typeface="Calibri" pitchFamily="34" charset="0"/>
                <a:cs typeface="Calibri" pitchFamily="34" charset="0"/>
              </a:rPr>
              <a:t>BrowserLab</a:t>
            </a:r>
            <a:r>
              <a:rPr lang="en-US" sz="2800" baseline="30000" dirty="0" smtClean="0">
                <a:latin typeface="Calibri" pitchFamily="34" charset="0"/>
                <a:cs typeface="Calibri" pitchFamily="34" charset="0"/>
              </a:rPr>
              <a:t> enables you to view the page in multiple browsers.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customize a browser as per your requirements and preview the page.</a:t>
            </a:r>
            <a:endParaRPr lang="en-US" sz="2800" dirty="0" smtClean="0">
              <a:solidFill>
                <a:schemeClr val="dk1"/>
              </a:solidFill>
              <a:latin typeface="Calibri" pitchFamily="34" charset="0"/>
              <a:cs typeface="Calibri" pitchFamily="34" charset="0"/>
            </a:endParaRPr>
          </a:p>
        </p:txBody>
      </p:sp>
      <p:grpSp>
        <p:nvGrpSpPr>
          <p:cNvPr id="13" name="Group 12"/>
          <p:cNvGrpSpPr/>
          <p:nvPr/>
        </p:nvGrpSpPr>
        <p:grpSpPr>
          <a:xfrm>
            <a:off x="381000" y="34381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4" name="Rounded Rectangle 13"/>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5"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Adobe Business Catalyst Integration</a:t>
              </a:r>
              <a:r>
                <a:rPr lang="en-US" sz="2000" dirty="0" smtClean="0">
                  <a:solidFill>
                    <a:schemeClr val="bg1"/>
                  </a:solidFill>
                  <a:latin typeface="Calibri" pitchFamily="34" charset="0"/>
                  <a:cs typeface="Calibri" pitchFamily="34" charset="0"/>
                </a:rPr>
                <a:t> </a:t>
              </a:r>
              <a:endParaRPr lang="en-US" sz="2000" kern="1200" dirty="0">
                <a:solidFill>
                  <a:schemeClr val="bg1"/>
                </a:solidFill>
                <a:latin typeface="Calibri" pitchFamily="34" charset="0"/>
                <a:cs typeface="Calibri" pitchFamily="34" charset="0"/>
              </a:endParaRPr>
            </a:p>
          </p:txBody>
        </p:sp>
      </p:grpSp>
      <p:sp>
        <p:nvSpPr>
          <p:cNvPr id="16" name="Rectangle 15"/>
          <p:cNvSpPr/>
          <p:nvPr/>
        </p:nvSpPr>
        <p:spPr>
          <a:xfrm>
            <a:off x="457200" y="40386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With Business Catalyst Integration in Dreamweaver CS5, you can easily login to your client sites and make appropriate changes as and when required.</a:t>
            </a:r>
            <a:endParaRPr lang="en-US" sz="2800" dirty="0" smtClean="0">
              <a:solidFill>
                <a:schemeClr val="dk1"/>
              </a:solidFill>
              <a:latin typeface="Calibri" pitchFamily="34" charset="0"/>
              <a:cs typeface="Calibri" pitchFamily="34" charset="0"/>
            </a:endParaRPr>
          </a:p>
        </p:txBody>
      </p:sp>
      <p:grpSp>
        <p:nvGrpSpPr>
          <p:cNvPr id="17" name="Group 16"/>
          <p:cNvGrpSpPr/>
          <p:nvPr/>
        </p:nvGrpSpPr>
        <p:grpSpPr>
          <a:xfrm>
            <a:off x="381000" y="4648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8" name="Rounded Rectangle 17"/>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9"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CSS Disable/Enable</a:t>
              </a:r>
              <a:r>
                <a:rPr lang="en-US" sz="2000" dirty="0" smtClean="0">
                  <a:solidFill>
                    <a:schemeClr val="bg1"/>
                  </a:solidFill>
                  <a:latin typeface="Calibri" pitchFamily="34" charset="0"/>
                  <a:cs typeface="Calibri" pitchFamily="34" charset="0"/>
                </a:rPr>
                <a:t> </a:t>
              </a:r>
              <a:endParaRPr lang="en-US" sz="2000" kern="1200" dirty="0">
                <a:solidFill>
                  <a:schemeClr val="bg1"/>
                </a:solidFill>
                <a:latin typeface="Calibri" pitchFamily="34" charset="0"/>
                <a:cs typeface="Calibri" pitchFamily="34" charset="0"/>
              </a:endParaRPr>
            </a:p>
          </p:txBody>
        </p:sp>
      </p:grpSp>
      <p:sp>
        <p:nvSpPr>
          <p:cNvPr id="20" name="Rectangle 19"/>
          <p:cNvSpPr/>
          <p:nvPr/>
        </p:nvSpPr>
        <p:spPr>
          <a:xfrm>
            <a:off x="457200" y="52578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disable or enable CSS properties directly from CSS Styles panel.</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Disabling a CSS property does not delete the property, but comments out the property.</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13396</TotalTime>
  <Words>7444</Words>
  <Application>Microsoft Office PowerPoint</Application>
  <PresentationFormat>On-screen Show (4:3)</PresentationFormat>
  <Paragraphs>712</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3_Office Theme</vt:lpstr>
      <vt:lpstr>PowerPoint Presentation</vt:lpstr>
      <vt:lpstr>Objectives</vt:lpstr>
      <vt:lpstr>Introduction 1-3</vt:lpstr>
      <vt:lpstr>Introduction 2-3</vt:lpstr>
      <vt:lpstr>Introduction 3-3</vt:lpstr>
      <vt:lpstr>Features of Dreamweaver CS5 1-3</vt:lpstr>
      <vt:lpstr>Features of Dreamweaver CS5 2-3</vt:lpstr>
      <vt:lpstr>Features of Dreamweaver CS5 3-3</vt:lpstr>
      <vt:lpstr>New Features of Dreamweaver CS5 1-4</vt:lpstr>
      <vt:lpstr>New Features of Dreamweaver CS5 2-4</vt:lpstr>
      <vt:lpstr>New Features of Dreamweaver CS5 3-4</vt:lpstr>
      <vt:lpstr>New Features of Dreamweaver CS5 4-4</vt:lpstr>
      <vt:lpstr>Choosing a Workspace Layout 1-2</vt:lpstr>
      <vt:lpstr>Choosing a Workspace Layout 2-2</vt:lpstr>
      <vt:lpstr>Workspace Elements 1-15</vt:lpstr>
      <vt:lpstr>Workspace Elements 2-15</vt:lpstr>
      <vt:lpstr>Workspace Elements 3-15</vt:lpstr>
      <vt:lpstr>Workspace Elements 4-15</vt:lpstr>
      <vt:lpstr>Workspace Elements 5-15</vt:lpstr>
      <vt:lpstr>Workspace Elements 6-15</vt:lpstr>
      <vt:lpstr>Workspace Elements 7-15</vt:lpstr>
      <vt:lpstr>Workspace Elements 8-15</vt:lpstr>
      <vt:lpstr>Workspace Elements 9-15</vt:lpstr>
      <vt:lpstr>Workspace Elements 10-15</vt:lpstr>
      <vt:lpstr>Workspace Elements 11-15</vt:lpstr>
      <vt:lpstr>Workspace Elements 12-15</vt:lpstr>
      <vt:lpstr>Workspace Elements 13-15</vt:lpstr>
      <vt:lpstr>Workspace Elements 14-15</vt:lpstr>
      <vt:lpstr>Workspace Elements 15-15</vt:lpstr>
      <vt:lpstr>Images and Text 1-19</vt:lpstr>
      <vt:lpstr>Images and Text 2-19</vt:lpstr>
      <vt:lpstr>Images and Text 3-19</vt:lpstr>
      <vt:lpstr>Images and Text 4-19</vt:lpstr>
      <vt:lpstr>Images and Text 5-19</vt:lpstr>
      <vt:lpstr>Images and Text 6-19</vt:lpstr>
      <vt:lpstr>Images and Text 7-19</vt:lpstr>
      <vt:lpstr>Images and Text 8-19</vt:lpstr>
      <vt:lpstr>Images and Text 9-19</vt:lpstr>
      <vt:lpstr>Images and Text 10-19</vt:lpstr>
      <vt:lpstr>Images and Text 11-19</vt:lpstr>
      <vt:lpstr>Images and Text 12-19</vt:lpstr>
      <vt:lpstr>Images and Text 13-19</vt:lpstr>
      <vt:lpstr>Images and Text 14-19</vt:lpstr>
      <vt:lpstr>Images and Text 15-19</vt:lpstr>
      <vt:lpstr>Images and Text 16-19</vt:lpstr>
      <vt:lpstr>Images and Text 17-19</vt:lpstr>
      <vt:lpstr>Images and Text 18-19</vt:lpstr>
      <vt:lpstr>Images and Text 19-19</vt:lpstr>
      <vt:lpstr>Creating a Website 1-11</vt:lpstr>
      <vt:lpstr>Creating a Website 2-11</vt:lpstr>
      <vt:lpstr>Creating a Website 3-11</vt:lpstr>
      <vt:lpstr>Creating a Website 4-11</vt:lpstr>
      <vt:lpstr>Creating a Website 5-11</vt:lpstr>
      <vt:lpstr>Creating a Website 6-11</vt:lpstr>
      <vt:lpstr>Creating a Website 7-11</vt:lpstr>
      <vt:lpstr>Creating a Website 8-11</vt:lpstr>
      <vt:lpstr>Creating a Website 9-11</vt:lpstr>
      <vt:lpstr>Creating a Website 10-11</vt:lpstr>
      <vt:lpstr>Creating a Website 11-11</vt:lpstr>
      <vt:lpstr>Summary</vt:lpstr>
    </vt:vector>
  </TitlesOfParts>
  <Company>Aptech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Binu John</cp:lastModifiedBy>
  <cp:revision>2403</cp:revision>
  <dcterms:created xsi:type="dcterms:W3CDTF">2006-08-16T00:00:00Z</dcterms:created>
  <dcterms:modified xsi:type="dcterms:W3CDTF">2012-09-06T10:26:29Z</dcterms:modified>
</cp:coreProperties>
</file>